
<file path=[Content_Types].xml><?xml version="1.0" encoding="utf-8"?>
<Types xmlns="http://schemas.openxmlformats.org/package/2006/content-types"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Master+xml" PartName="/ppt/slideMasters/slideMaster1.xml"/>
  <Override ContentType="application/vnd.openxmlformats-officedocument.theme+xml" PartName="/ppt/theme/theme1.xml"/>
  <Override ContentType="application/vnd.openxmlformats-officedocument.presentationml.tags+xml" PartName="/ppt/tags/tag1.xml"/>
  <Override ContentType="application/vnd.openxmlformats-officedocument.presentationml.tags+xml" PartName="/ppt/tags/tag2.xml"/>
  <Override ContentType="application/vnd.openxmlformats-officedocument.presentationml.tags+xml" PartName="/ppt/tags/tag3.xml"/>
  <Override ContentType="application/vnd.openxmlformats-officedocument.presentationml.tags+xml" PartName="/ppt/tags/tag4.xml"/>
  <Override ContentType="application/vnd.openxmlformats-officedocument.presentationml.tags+xml" PartName="/ppt/tags/tag5.xml"/>
  <Override ContentType="application/vnd.openxmlformats-officedocument.presentationml.tags+xml" PartName="/ppt/tags/tag6.xml"/>
  <Override ContentType="application/vnd.openxmlformats-officedocument.presentationml.tags+xml" PartName="/ppt/tags/tag7.xml"/>
  <Override ContentType="application/vnd.openxmlformats-officedocument.presentationml.tags+xml" PartName="/ppt/tags/tag8.xml"/>
  <Override ContentType="application/vnd.openxmlformats-officedocument.presentationml.tags+xml" PartName="/ppt/tags/tag9.xml"/>
  <Override ContentType="application/vnd.openxmlformats-officedocument.presentationml.tags+xml" PartName="/ppt/tags/tag10.xml"/>
  <Override ContentType="application/vnd.openxmlformats-officedocument.presentationml.tags+xml" PartName="/ppt/tags/tag11.xml"/>
  <Override ContentType="application/vnd.openxmlformats-officedocument.presentationml.tags+xml" PartName="/ppt/tags/tag12.xml"/>
  <Override ContentType="application/vnd.openxmlformats-officedocument.presentationml.tags+xml" PartName="/ppt/tags/tag13.xml"/>
  <Override ContentType="application/vnd.openxmlformats-officedocument.presentationml.tags+xml" PartName="/ppt/tags/tag14.xml"/>
  <Override ContentType="application/vnd.openxmlformats-officedocument.presentationml.tags+xml" PartName="/ppt/tags/tag15.xml"/>
  <Override ContentType="application/vnd.openxmlformats-officedocument.presentationml.notesMaster+xml" PartName="/ppt/notesMasters/notesMaster1.xml"/>
  <Override ContentType="application/vnd.openxmlformats-officedocument.theme+xml" PartName="/ppt/theme/theme2.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Default ContentType="image/jpeg" Extension="jpg"/>
  <Default ContentType="image/png" Extension="png"/>
  <Default ContentType="image/jpeg" Extension="jpeg"/>
  <Override ContentType="application/x-fontdata" PartName="/ppt/fonts/font1.fntdata"/>
  <Override ContentType="application/x-fontdata" PartName="/ppt/fonts/font2.fntdata"/>
  <Override ContentType="application/x-fontdata" PartName="/ppt/fonts/font3.fntdata"/>
  <Override ContentType="application/x-fontdata" PartName="/ppt/fonts/font4.fntdata"/>
  <Override ContentType="application/x-fontdata" PartName="/ppt/fonts/font5.fntdata"/>
  <Override ContentType="application/x-fontdata" PartName="/ppt/fonts/font6.fntdata"/>
  <Override ContentType="application/x-fontdata" PartName="/ppt/fonts/font7.fntdata"/>
  <Override ContentType="application/x-fontdata" PartName="/ppt/fonts/font8.fntdata"/>
  <Override ContentType="application/x-fontdata" PartName="/ppt/fonts/font9.fntdata"/>
  <Override ContentType="application/x-fontdata" PartName="/ppt/fonts/font10.fntdata"/>
  <Override ContentType="application/vnd.openxmlformats-officedocument.presentationml.tags+xml" PartName="/ppt/tags/tag16.xml"/>
  <Override ContentType="application/vnd.openxmlformats-officedocument.presentationml.presentation.main+xml" PartName="/ppt/presentation.xml"/>
  <Default ContentType="application/xml" Extension="xml"/>
  <Default ContentType="application/vnd.openxmlformats-package.relationships+xml" Extension="rels"/>
  <Override ContentType="application/vnd.openxmlformats-package.core-properties+xml" PartName="/docProps/core.xml"/>
  <Override ContentType="application/vnd.openxmlformats-officedocument.extended-properties+xml" PartName="/docProps/app.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media/image1.jpeg" Type="http://schemas.openxmlformats.org/officeDocument/2006/relationships/image"/><Relationship Id="rId2" Target="/ppt/media/image2.png" Type="http://schemas.openxmlformats.org/officeDocument/2006/relationships/image"/><Relationship Id="rId3" Target="/ppt/media/image3.png" Type="http://schemas.openxmlformats.org/officeDocument/2006/relationships/image"/><Relationship Id="rId4" Target="/ppt/media/image4.png" Type="http://schemas.openxmlformats.org/officeDocument/2006/relationships/image"/><Relationship Id="rId5" Target="/ppt/media/image5.png" Type="http://schemas.openxmlformats.org/officeDocument/2006/relationships/image"/><Relationship Id="rId6" Target="/ppt/media/image6.png" Type="http://schemas.openxmlformats.org/officeDocument/2006/relationships/image"/><Relationship Id="rId7" Target="/ppt/media/image7.png" Type="http://schemas.openxmlformats.org/officeDocument/2006/relationships/image"/><Relationship Id="rId8" Target="/ppt/media/image8.png" Type="http://schemas.openxmlformats.org/officeDocument/2006/relationships/image"/><Relationship Id="rId9" Target="/ppt/media/image9.png" Type="http://schemas.openxmlformats.org/officeDocument/2006/relationships/image"/><Relationship Id="rId10" Target="/ppt/media/image10.png" Type="http://schemas.openxmlformats.org/officeDocument/2006/relationships/image"/><Relationship Id="rId11" Target="/ppt/media/image11.png" Type="http://schemas.openxmlformats.org/officeDocument/2006/relationships/image"/><Relationship Id="rId12" Target="/ppt/media/image12.png" Type="http://schemas.openxmlformats.org/officeDocument/2006/relationships/image"/><Relationship Id="rId13" Target="/ppt/media/image13.png" Type="http://schemas.openxmlformats.org/officeDocument/2006/relationships/image"/><Relationship Id="rId14" Target="/ppt/media/image14.png" Type="http://schemas.openxmlformats.org/officeDocument/2006/relationships/image"/><Relationship Id="rId15" Target="/ppt/media/image15.png" Type="http://schemas.openxmlformats.org/officeDocument/2006/relationships/image"/><Relationship Id="rId16" Target="/ppt/media/image16.jpg" Type="http://schemas.openxmlformats.org/officeDocument/2006/relationships/image"/><Relationship Id="rId17" Target="/ppt/media/image17.jpg" Type="http://schemas.openxmlformats.org/officeDocument/2006/relationships/image"/><Relationship Id="rId18" Target="/ppt/media/image18.png" Type="http://schemas.openxmlformats.org/officeDocument/2006/relationships/image"/><Relationship Id="rId19" Target="/ppt/media/image19.jpg" Type="http://schemas.openxmlformats.org/officeDocument/2006/relationships/image"/><Relationship Id="rId20" Target="/ppt/media/image20.jpg" Type="http://schemas.openxmlformats.org/officeDocument/2006/relationships/image"/><Relationship Id="rId21" Target="/ppt/media/image21.png" Type="http://schemas.openxmlformats.org/officeDocument/2006/relationships/image"/><Relationship Id="rId22" Target="/ppt/media/image22.png" Type="http://schemas.openxmlformats.org/officeDocument/2006/relationships/image"/><Relationship Id="rId23" Target="/ppt/media/image23.png" Type="http://schemas.openxmlformats.org/officeDocument/2006/relationships/image"/><Relationship Id="rId24" Target="/ppt/media/image24.png" Type="http://schemas.openxmlformats.org/officeDocument/2006/relationships/image"/><Relationship Id="rId25" Target="/ppt/media/image25.png" Type="http://schemas.openxmlformats.org/officeDocument/2006/relationships/image"/><Relationship Id="rId26" Target="/ppt/media/image26.png" Type="http://schemas.openxmlformats.org/officeDocument/2006/relationships/image"/><Relationship Id="rId27" Target="/ppt/media/image27.png" Type="http://schemas.openxmlformats.org/officeDocument/2006/relationships/image"/><Relationship Id="rId28" Target="/ppt/media/image28.png" Type="http://schemas.openxmlformats.org/officeDocument/2006/relationships/image"/><Relationship Id="rId29" Target="/ppt/media/image29.png" Type="http://schemas.openxmlformats.org/officeDocument/2006/relationships/image"/><Relationship Id="rId30" Target="/ppt/media/image30.png" Type="http://schemas.openxmlformats.org/officeDocument/2006/relationships/image"/><Relationship Id="rId31" Target="/ppt/media/image31.png" Type="http://schemas.openxmlformats.org/officeDocument/2006/relationships/image"/><Relationship Id="rId32" Target="ppt/media/img_cc_black.png" Type="http://schemas.openxmlformats.org/officeDocument/2006/relationships/image"/><Relationship Id="rId33" Target="ppt/presentation.xml" Type="http://schemas.openxmlformats.org/officeDocument/2006/relationships/officeDocument"/><Relationship Id="rId34" Target="docProps/core.xml" Type="http://schemas.openxmlformats.org/package/2006/relationships/metadata/core-properties"/><Relationship Id="rId35" Target="docProps/app.xml" Type="http://schemas.openxmlformats.org/officeDocument/2006/relationships/extended-properties"/></Relationships>
</file>

<file path=ppt/presentation.xml><?xml version="1.0" encoding="utf-8"?>
<p:presentation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embedTrueTypeFonts="1" saveSubsetFonts="1">
  <p:sldMasterIdLst>
    <p:sldMasterId id="2147483648" r:id="rId1"/>
  </p:sldMasterIdLst>
  <p:notesMasterIdLst>
    <p:notesMasterId r:id="rId3"/>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x="9144000" cy="5143500" type="screen16x9"/>
  <p:notesSz cx="9144000" cy="5143500"/>
  <p:embeddedFontLst>
    <p:embeddedFont>
      <p:font typeface="Inter"/>
      <p:regular r:id="rId18"/>
    </p:embeddedFont>
    <p:embeddedFont>
      <p:font typeface="Inter-demi_bold"/>
      <p:regular r:id="rId19"/>
    </p:embeddedFont>
    <p:embeddedFont>
      <p:font typeface="Lato"/>
      <p:regular r:id="rId21"/>
      <p:bold r:id="rId22"/>
    </p:embeddedFont>
    <p:embeddedFont>
      <p:font typeface="Outfit"/>
      <p:regular r:id="rId23"/>
      <p:bold r:id="rId26"/>
    </p:embeddedFont>
    <p:embeddedFont>
      <p:font typeface="Inter-light"/>
      <p:regular r:id="rId17"/>
    </p:embeddedFont>
    <p:embeddedFont>
      <p:font typeface="Outfit-demi_bold"/>
      <p:regular r:id="rId25"/>
    </p:embeddedFont>
    <p:embeddedFont>
      <p:font typeface="Outfit-medium"/>
      <p:regular r:id="rId24"/>
    </p:embeddedFont>
    <p:embeddedFont>
      <p:font typeface="Lato-light"/>
      <p:regular r:id="rId20"/>
    </p:embeddedFont>
  </p:embeddedFontLst>
  <p:custDataLst>
    <p:tags r:id="rId27"/>
  </p:custDataLst>
  <p:defaultTextStyle>
    <a:defPPr>
      <a:defRPr lang="en-US"/>
    </a:defPPr>
    <a:lvl1pPr algn="l" lvl="0" marL="0" rtl="false">
      <a:defRPr dirty="0" lang="en-US" sz="1800">
        <a:solidFill>
          <a:schemeClr val="tx1"/>
        </a:solidFill>
        <a:latin typeface="+mn-lt"/>
      </a:defRPr>
    </a:lvl1pPr>
    <a:lvl2pPr algn="l" lvl="1" marL="457200" rtl="false">
      <a:defRPr dirty="0" lang="en-US" sz="1800">
        <a:solidFill>
          <a:schemeClr val="tx1"/>
        </a:solidFill>
        <a:latin typeface="+mn-lt"/>
      </a:defRPr>
    </a:lvl2pPr>
    <a:lvl3pPr algn="l" lvl="2" marL="914400" rtl="false">
      <a:defRPr dirty="0" lang="en-US" sz="1800">
        <a:solidFill>
          <a:schemeClr val="tx1"/>
        </a:solidFill>
        <a:latin typeface="+mn-lt"/>
      </a:defRPr>
    </a:lvl3pPr>
    <a:lvl4pPr algn="l" lvl="3" marL="1371600" rtl="false">
      <a:defRPr dirty="0" lang="en-US" sz="1800">
        <a:solidFill>
          <a:schemeClr val="tx1"/>
        </a:solidFill>
        <a:latin typeface="+mn-lt"/>
      </a:defRPr>
    </a:lvl4pPr>
    <a:lvl5pPr algn="l" lvl="4" marL="1828800" rtl="false">
      <a:defRPr dirty="0" lang="en-US" sz="1800">
        <a:solidFill>
          <a:schemeClr val="tx1"/>
        </a:solidFill>
        <a:latin typeface="+mn-lt"/>
      </a:defRPr>
    </a:lvl5pPr>
    <a:lvl6pPr algn="l" lvl="5" marL="2286000" rtl="false">
      <a:defRPr dirty="0" lang="en-US" sz="1800">
        <a:solidFill>
          <a:schemeClr val="tx1"/>
        </a:solidFill>
        <a:latin typeface="+mn-lt"/>
      </a:defRPr>
    </a:lvl6pPr>
    <a:lvl7pPr algn="l" lvl="6" marL="2743200" rtl="false">
      <a:defRPr dirty="0" lang="en-US" sz="1800">
        <a:solidFill>
          <a:schemeClr val="tx1"/>
        </a:solidFill>
        <a:latin typeface="+mn-lt"/>
      </a:defRPr>
    </a:lvl7pPr>
    <a:lvl8pPr algn="l" lvl="7" marL="3200400" rtl="false">
      <a:defRPr dirty="0" lang="en-US" sz="1800">
        <a:solidFill>
          <a:schemeClr val="tx1"/>
        </a:solidFill>
        <a:latin typeface="+mn-lt"/>
      </a:defRPr>
    </a:lvl8pPr>
    <a:lvl9pPr algn="l" lvl="8" marL="3657600" rtl="false">
      <a:defRPr dirty="0" lang="en-US" sz="1800">
        <a:solidFill>
          <a:schemeClr val="tx1"/>
        </a:solidFill>
        <a:latin typeface="+mn-lt"/>
      </a:defRPr>
    </a:lvl9pPr>
  </p:defaultTextStyle>
</p:presentation>
</file>

<file path=ppt/presProps.xml><?xml version="1.0" encoding="utf-8"?>
<p:presentation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showPr showNarration="1">
    <p:sldAll/>
  </p:showPr>
</p:presentationPr>
</file>

<file path=ppt/tableStyles.xml><?xml version="1.0" encoding="utf-8"?>
<a:tblStyleLs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def="{5C22544A-7EE6-4342-B048-85BDC9FD1C3A}"/>
</file>

<file path=ppt/viewProps.xml><?xml version="1.0" encoding="utf-8"?>
<p:view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normalViewPr showOutlineIcons="false">
    <p:restoredLeft sz="15620"/>
    <p:restoredTop sz="94660"/>
  </p:normalViewPr>
  <p:slideViewPr>
    <p:cSldViewPr>
      <p:cViewPr varScale="true">
        <p:scale>
          <a:sx d="100" n="73"/>
          <a:sy d="100" n="73"/>
        </p:scale>
        <p:origin x="-1110" y="-102"/>
      </p:cViewPr>
      <p:guideLst>
        <p:guide orient="horz" pos="2160"/>
        <p:guide pos="2880"/>
      </p:guideLst>
    </p:cSldViewPr>
  </p:slideViewPr>
  <p:notesTextViewPr>
    <p:cViewPr>
      <p:scale>
        <a:sx d="100" n="100"/>
        <a:sy d="100" n="100"/>
      </p:scale>
      <p:origin x="0" y="0"/>
    </p:cViewPr>
  </p:notesTextViewPr>
  <p:gridSpacing cx="78028800" cy="780288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2" Target="theme/theme1.xml" Type="http://schemas.openxmlformats.org/officeDocument/2006/relationships/theme"/><Relationship Id="rId3" Target="notesMasters/notesMaster1.xml" Type="http://schemas.openxmlformats.org/officeDocument/2006/relationships/notesMaster"/><Relationship Id="rId4" Target="theme/theme2.xml" Type="http://schemas.openxmlformats.org/officeDocument/2006/relationships/theme"/><Relationship Id="rId5" Target="slides/slide1.xml" Type="http://schemas.openxmlformats.org/officeDocument/2006/relationships/slide"/><Relationship Id="rId6" Target="slides/slide2.xml" Type="http://schemas.openxmlformats.org/officeDocument/2006/relationships/slide"/><Relationship Id="rId7" Target="slides/slide3.xml" Type="http://schemas.openxmlformats.org/officeDocument/2006/relationships/slide"/><Relationship Id="rId8" Target="slides/slide4.xml" Type="http://schemas.openxmlformats.org/officeDocument/2006/relationships/slide"/><Relationship Id="rId9" Target="slides/slide5.xml" Type="http://schemas.openxmlformats.org/officeDocument/2006/relationships/slide"/><Relationship Id="rId10" Target="slides/slide6.xml" Type="http://schemas.openxmlformats.org/officeDocument/2006/relationships/slide"/><Relationship Id="rId11" Target="slides/slide7.xml" Type="http://schemas.openxmlformats.org/officeDocument/2006/relationships/slide"/><Relationship Id="rId12" Target="slides/slide8.xml" Type="http://schemas.openxmlformats.org/officeDocument/2006/relationships/slide"/><Relationship Id="rId13" Target="slides/slide9.xml" Type="http://schemas.openxmlformats.org/officeDocument/2006/relationships/slide"/><Relationship Id="rId14" Target="slides/slide10.xml" Type="http://schemas.openxmlformats.org/officeDocument/2006/relationships/slide"/><Relationship Id="rId15" Target="slides/slide11.xml" Type="http://schemas.openxmlformats.org/officeDocument/2006/relationships/slide"/><Relationship Id="rId16" Target="tableStyles.xml" Type="http://schemas.openxmlformats.org/officeDocument/2006/relationships/tableStyles"/><Relationship Id="rId17" Target="fonts/font1.fntdata" Type="http://schemas.openxmlformats.org/officeDocument/2006/relationships/font"/><Relationship Id="rId18" Target="fonts/font2.fntdata" Type="http://schemas.openxmlformats.org/officeDocument/2006/relationships/font"/><Relationship Id="rId19" Target="fonts/font3.fntdata" Type="http://schemas.openxmlformats.org/officeDocument/2006/relationships/font"/><Relationship Id="rId20" Target="fonts/font4.fntdata" Type="http://schemas.openxmlformats.org/officeDocument/2006/relationships/font"/><Relationship Id="rId21" Target="fonts/font5.fntdata" Type="http://schemas.openxmlformats.org/officeDocument/2006/relationships/font"/><Relationship Id="rId22" Target="fonts/font6.fntdata" Type="http://schemas.openxmlformats.org/officeDocument/2006/relationships/font"/><Relationship Id="rId23" Target="fonts/font7.fntdata" Type="http://schemas.openxmlformats.org/officeDocument/2006/relationships/font"/><Relationship Id="rId24" Target="fonts/font8.fntdata" Type="http://schemas.openxmlformats.org/officeDocument/2006/relationships/font"/><Relationship Id="rId25" Target="fonts/font9.fntdata" Type="http://schemas.openxmlformats.org/officeDocument/2006/relationships/font"/><Relationship Id="rId26" Target="fonts/font10.fntdata" Type="http://schemas.openxmlformats.org/officeDocument/2006/relationships/font"/><Relationship Id="rId27" Target="tags/tag16.xml" Type="http://schemas.openxmlformats.org/officeDocument/2006/relationships/tags"/><Relationship Id="rId28" Target="presProps.xml" Type="http://schemas.openxmlformats.org/officeDocument/2006/relationships/presProps"/><Relationship Id="rId29" Target="viewProps.xml" Type="http://schemas.openxmlformats.org/officeDocument/2006/relationships/viewProps"/></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p="http://schemas.openxmlformats.org/presentationml/2006/main" xmlns:a="http://schemas.openxmlformats.org/drawing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2971800" cy="458788"/>
          </a:xfrm>
          <a:prstGeom prst="rect">
            <a:avLst/>
          </a:prstGeom>
        </p:spPr>
        <p:txBody>
          <a:bodyPr bIns="45720" lIns="91440" rIns="91440" rtlCol="0" tIns="45720" vert="horz"/>
          <a:lstStyle>
            <a:lvl1pPr algn="l">
              <a:defRPr sz="1200"/>
            </a:lvl1pPr>
          </a:lstStyle>
          <a:p>
            <a:endParaRPr lang="en-US"/>
          </a:p>
        </p:txBody>
      </p:sp>
      <p:sp>
        <p:nvSpPr>
          <p:cNvPr id="3" name="Date Placeholder 2"/>
          <p:cNvSpPr>
            <a:spLocks noGrp="1"/>
          </p:cNvSpPr>
          <p:nvPr>
            <p:ph idx="1" type="dt"/>
          </p:nvPr>
        </p:nvSpPr>
        <p:spPr>
          <a:xfrm>
            <a:off x="3884613" y="0"/>
            <a:ext cx="2971800" cy="458788"/>
          </a:xfrm>
          <a:prstGeom prst="rect">
            <a:avLst/>
          </a:prstGeom>
        </p:spPr>
        <p:txBody>
          <a:bodyPr bIns="45720" lIns="91440" rIns="91440" rtlCol="0" tIns="45720" vert="horz"/>
          <a:lstStyle>
            <a:lvl1pPr algn="r">
              <a:defRPr sz="1200"/>
            </a:lvl1pPr>
          </a:lstStyle>
          <a:p>
            <a:fld id="{44B65459-4C01-9248-BDAA-F28591FAF6F5}" type="datetimeFigureOut">
              <a:rPr lang="en-US" smtClean="0"/>
              <a:t>4/4/17</a:t>
            </a:fld>
            <a:endParaRPr lang="en-US"/>
          </a:p>
        </p:txBody>
      </p:sp>
      <p:sp>
        <p:nvSpPr>
          <p:cNvPr id="4" name="Slide Image Placeholder 3"/>
          <p:cNvSpPr>
            <a:spLocks noChangeAspect="1" noGrp="1" noRot="1"/>
          </p:cNvSpPr>
          <p:nvPr>
            <p:ph idx="2" type="sldImg"/>
          </p:nvPr>
        </p:nvSpPr>
        <p:spPr>
          <a:xfrm>
            <a:off x="685800" y="1143000"/>
            <a:ext cx="5486400" cy="3086100"/>
          </a:xfrm>
          <a:prstGeom prst="rect">
            <a:avLst/>
          </a:prstGeom>
          <a:noFill/>
          <a:ln w="12700">
            <a:solidFill>
              <a:prstClr val="black"/>
            </a:solidFill>
          </a:ln>
        </p:spPr>
        <p:txBody>
          <a:bodyPr anchor="ctr" bIns="45720" lIns="91440" rIns="91440" rtlCol="0" tIns="45720" vert="horz"/>
          <a:lstStyle/>
          <a:p>
            <a:endParaRPr lang="en-US"/>
          </a:p>
        </p:txBody>
      </p:sp>
      <p:sp>
        <p:nvSpPr>
          <p:cNvPr id="5" name="Notes Placeholder 4"/>
          <p:cNvSpPr>
            <a:spLocks noGrp="1"/>
          </p:cNvSpPr>
          <p:nvPr>
            <p:ph idx="3" sz="quarter" type="body"/>
          </p:nvPr>
        </p:nvSpPr>
        <p:spPr>
          <a:xfrm>
            <a:off x="685800" y="4400550"/>
            <a:ext cx="5486400" cy="3600450"/>
          </a:xfrm>
          <a:prstGeom prst="rect">
            <a:avLst/>
          </a:prstGeom>
        </p:spPr>
        <p:txBody>
          <a:bodyPr bIns="45720" lIns="91440" rIns="91440" rtlCol="0" tIns="45720"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idx="4" sz="quarter" type="ftr"/>
          </p:nvPr>
        </p:nvSpPr>
        <p:spPr>
          <a:xfrm>
            <a:off x="0" y="8685213"/>
            <a:ext cx="2971800" cy="458787"/>
          </a:xfrm>
          <a:prstGeom prst="rect">
            <a:avLst/>
          </a:prstGeom>
        </p:spPr>
        <p:txBody>
          <a:bodyPr anchor="b" bIns="45720" lIns="91440" rIns="91440" rtlCol="0" tIns="45720" vert="horz"/>
          <a:lstStyle>
            <a:lvl1pPr algn="l">
              <a:defRPr sz="1200"/>
            </a:lvl1pPr>
          </a:lstStyle>
          <a:p>
            <a:endParaRPr lang="en-US"/>
          </a:p>
        </p:txBody>
      </p:sp>
      <p:sp>
        <p:nvSpPr>
          <p:cNvPr id="7" name="Slide Number Placeholder 6"/>
          <p:cNvSpPr>
            <a:spLocks noGrp="1"/>
          </p:cNvSpPr>
          <p:nvPr>
            <p:ph idx="5" sz="quarter" type="sldNum"/>
          </p:nvPr>
        </p:nvSpPr>
        <p:spPr>
          <a:xfrm>
            <a:off x="3884613" y="8685213"/>
            <a:ext cx="2971800" cy="458787"/>
          </a:xfrm>
          <a:prstGeom prst="rect">
            <a:avLst/>
          </a:prstGeom>
        </p:spPr>
        <p:txBody>
          <a:bodyPr anchor="b" bIns="45720" lIns="91440" rIns="91440" rtlCol="0" tIns="45720" vert="horz"/>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accent1="accent1" accent2="accent2" accent3="accent3" accent4="accent4" accent5="accent5" accent6="accent6" bg1="lt1" bg2="lt2" folHlink="folHlink" hlink="hlink" tx1="dk1" tx2="dk2"/>
  <p:notesStyle>
    <a:lvl1pPr algn="l" defTabSz="914400" eaLnBrk="1" hangingPunct="1" latinLnBrk="0" marL="0" rtl="0">
      <a:defRPr kern="1200" sz="1200">
        <a:solidFill>
          <a:schemeClr val="tx1"/>
        </a:solidFill>
        <a:latin typeface="+mn-lt"/>
        <a:ea typeface="+mn-ea"/>
        <a:cs typeface="+mn-cs"/>
      </a:defRPr>
    </a:lvl1pPr>
    <a:lvl2pPr algn="l" defTabSz="914400" eaLnBrk="1" hangingPunct="1" latinLnBrk="0" marL="457200" rtl="0">
      <a:defRPr kern="1200" sz="1200">
        <a:solidFill>
          <a:schemeClr val="tx1"/>
        </a:solidFill>
        <a:latin typeface="+mn-lt"/>
        <a:ea typeface="+mn-ea"/>
        <a:cs typeface="+mn-cs"/>
      </a:defRPr>
    </a:lvl2pPr>
    <a:lvl3pPr algn="l" defTabSz="914400" eaLnBrk="1" hangingPunct="1" latinLnBrk="0" marL="914400" rtl="0">
      <a:defRPr kern="1200" sz="1200">
        <a:solidFill>
          <a:schemeClr val="tx1"/>
        </a:solidFill>
        <a:latin typeface="+mn-lt"/>
        <a:ea typeface="+mn-ea"/>
        <a:cs typeface="+mn-cs"/>
      </a:defRPr>
    </a:lvl3pPr>
    <a:lvl4pPr algn="l" defTabSz="914400" eaLnBrk="1" hangingPunct="1" latinLnBrk="0" marL="1371600" rtl="0">
      <a:defRPr kern="1200" sz="1200">
        <a:solidFill>
          <a:schemeClr val="tx1"/>
        </a:solidFill>
        <a:latin typeface="+mn-lt"/>
        <a:ea typeface="+mn-ea"/>
        <a:cs typeface="+mn-cs"/>
      </a:defRPr>
    </a:lvl4pPr>
    <a:lvl5pPr algn="l" defTabSz="914400" eaLnBrk="1" hangingPunct="1" latinLnBrk="0" marL="1828800" rtl="0">
      <a:defRPr kern="1200" sz="1200">
        <a:solidFill>
          <a:schemeClr val="tx1"/>
        </a:solidFill>
        <a:latin typeface="+mn-lt"/>
        <a:ea typeface="+mn-ea"/>
        <a:cs typeface="+mn-cs"/>
      </a:defRPr>
    </a:lvl5pPr>
    <a:lvl6pPr algn="l" defTabSz="914400" eaLnBrk="1" hangingPunct="1" latinLnBrk="0" marL="2286000" rtl="0">
      <a:defRPr kern="1200" sz="1200">
        <a:solidFill>
          <a:schemeClr val="tx1"/>
        </a:solidFill>
        <a:latin typeface="+mn-lt"/>
        <a:ea typeface="+mn-ea"/>
        <a:cs typeface="+mn-cs"/>
      </a:defRPr>
    </a:lvl6pPr>
    <a:lvl7pPr algn="l" defTabSz="914400" eaLnBrk="1" hangingPunct="1" latinLnBrk="0" marL="2743200" rtl="0">
      <a:defRPr kern="1200" sz="1200">
        <a:solidFill>
          <a:schemeClr val="tx1"/>
        </a:solidFill>
        <a:latin typeface="+mn-lt"/>
        <a:ea typeface="+mn-ea"/>
        <a:cs typeface="+mn-cs"/>
      </a:defRPr>
    </a:lvl7pPr>
    <a:lvl8pPr algn="l" defTabSz="914400" eaLnBrk="1" hangingPunct="1" latinLnBrk="0" marL="3200400" rtl="0">
      <a:defRPr kern="1200" sz="1200">
        <a:solidFill>
          <a:schemeClr val="tx1"/>
        </a:solidFill>
        <a:latin typeface="+mn-lt"/>
        <a:ea typeface="+mn-ea"/>
        <a:cs typeface="+mn-cs"/>
      </a:defRPr>
    </a:lvl8pPr>
    <a:lvl9pPr algn="l" defTabSz="914400" eaLnBrk="1" hangingPunct="1" latinLnBrk="0" marL="3657600" rtl="0">
      <a:defRPr kern="1200" sz="1200">
        <a:solidFill>
          <a:schemeClr val="tx1"/>
        </a:solidFill>
        <a:latin typeface="+mn-lt"/>
        <a:ea typeface="+mn-ea"/>
        <a:cs typeface="+mn-cs"/>
      </a:defRPr>
    </a:lvl9pPr>
  </p:notesStyle>
</p:notesMaster>
<!-- $Id$ -->
</file>

<file path=ppt/slideLayouts/_rels/slideLayout1.xml.rels><?xml version="1.0" encoding="UTF-8" standalone="no"?><Relationships xmlns="http://schemas.openxmlformats.org/package/2006/relationships"><Relationship Id="rId2" Target="../media/image2.png" Type="http://schemas.openxmlformats.org/officeDocument/2006/relationships/image"/><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2" Target="../media/image8.png" Type="http://schemas.openxmlformats.org/officeDocument/2006/relationships/image"/><Relationship Id="rId3" Target="../tags/tag9.xml" Type="http://schemas.openxmlformats.org/officeDocument/2006/relationships/tag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2" Target="../media/image9.png" Type="http://schemas.openxmlformats.org/officeDocument/2006/relationships/image"/><Relationship Id="rId3" Target="../tags/tag10.xml" Type="http://schemas.openxmlformats.org/officeDocument/2006/relationships/tags"/><Relationship Id="rId1" Target="../slideMasters/slideMaster1.xml" Type="http://schemas.openxmlformats.org/officeDocument/2006/relationships/slideMaster"/></Relationships>
</file>

<file path=ppt/slideLayouts/_rels/slideLayout12.xml.rels><?xml version="1.0" encoding="UTF-8" standalone="no"?><Relationships xmlns="http://schemas.openxmlformats.org/package/2006/relationships"><Relationship Id="rId2" Target="../tags/tag11.xml" Type="http://schemas.openxmlformats.org/officeDocument/2006/relationships/tags"/><Relationship Id="rId1" Target="../slideMasters/slideMaster1.xml" Type="http://schemas.openxmlformats.org/officeDocument/2006/relationships/slideMaster"/></Relationships>
</file>

<file path=ppt/slideLayouts/_rels/slideLayout13.xml.rels><?xml version="1.0" encoding="UTF-8" standalone="no"?><Relationships xmlns="http://schemas.openxmlformats.org/package/2006/relationships"><Relationship Id="rId2" Target="../media/image11.png" Type="http://schemas.openxmlformats.org/officeDocument/2006/relationships/image"/><Relationship Id="rId3" Target="../tags/tag12.xml" Type="http://schemas.openxmlformats.org/officeDocument/2006/relationships/tags"/><Relationship Id="rId1" Target="../slideMasters/slideMaster1.xml" Type="http://schemas.openxmlformats.org/officeDocument/2006/relationships/slideMaster"/></Relationships>
</file>

<file path=ppt/slideLayouts/_rels/slideLayout14.xml.rels><?xml version="1.0" encoding="UTF-8" standalone="no"?><Relationships xmlns="http://schemas.openxmlformats.org/package/2006/relationships"><Relationship Id="rId2" Target="../media/image10.png" Type="http://schemas.openxmlformats.org/officeDocument/2006/relationships/image"/><Relationship Id="rId3" Target="../tags/tag13.xml" Type="http://schemas.openxmlformats.org/officeDocument/2006/relationships/tags"/><Relationship Id="rId1" Target="../slideMasters/slideMaster1.xml" Type="http://schemas.openxmlformats.org/officeDocument/2006/relationships/slideMaster"/></Relationships>
</file>

<file path=ppt/slideLayouts/_rels/slideLayout15.xml.rels><?xml version="1.0" encoding="UTF-8" standalone="no"?><Relationships xmlns="http://schemas.openxmlformats.org/package/2006/relationships"><Relationship Id="rId2" Target="../media/image12.png" Type="http://schemas.openxmlformats.org/officeDocument/2006/relationships/image"/><Relationship Id="rId3" Target="../tags/tag14.xml" Type="http://schemas.openxmlformats.org/officeDocument/2006/relationships/tags"/><Relationship Id="rId1" Target="../slideMasters/slideMaster1.xml" Type="http://schemas.openxmlformats.org/officeDocument/2006/relationships/slideMaster"/></Relationships>
</file>

<file path=ppt/slideLayouts/_rels/slideLayout16.xml.rels><?xml version="1.0" encoding="UTF-8" standalone="no"?><Relationships xmlns="http://schemas.openxmlformats.org/package/2006/relationships"><Relationship Id="rId2" Target="../media/image16.jpg" Type="http://schemas.openxmlformats.org/officeDocument/2006/relationships/image"/><Relationship Id="rId3" Target="../media/image18.png" Type="http://schemas.openxmlformats.org/officeDocument/2006/relationships/image"/><Relationship Id="rId1" Target="../slideMasters/slideMaster1.xml" Type="http://schemas.openxmlformats.org/officeDocument/2006/relationships/slideMaster"/></Relationships>
</file>

<file path=ppt/slideLayouts/_rels/slideLayout17.xml.rels><?xml version="1.0" encoding="UTF-8" standalone="no"?><Relationships xmlns="http://schemas.openxmlformats.org/package/2006/relationships"><Relationship Id="rId2" Target="../media/image13.png" Type="http://schemas.openxmlformats.org/officeDocument/2006/relationships/image"/><Relationship Id="rId3" Target="../tags/tag15.xml" Type="http://schemas.openxmlformats.org/officeDocument/2006/relationships/tag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2" Target="../media/image3.png" Type="http://schemas.openxmlformats.org/officeDocument/2006/relationships/image"/><Relationship Id="rId3" Target="../tags/tag1.xml" Type="http://schemas.openxmlformats.org/officeDocument/2006/relationships/tag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2" Target="../tags/tag2.xml" Type="http://schemas.openxmlformats.org/officeDocument/2006/relationships/tag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2" Target="../media/image4.png" Type="http://schemas.openxmlformats.org/officeDocument/2006/relationships/image"/><Relationship Id="rId3" Target="../media/image15.png" Type="http://schemas.openxmlformats.org/officeDocument/2006/relationships/image"/><Relationship Id="rId4" Target="../tags/tag3.xml" Type="http://schemas.openxmlformats.org/officeDocument/2006/relationships/tag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2" Target="../media/image5.png" Type="http://schemas.openxmlformats.org/officeDocument/2006/relationships/image"/><Relationship Id="rId3" Target="../tags/tag4.xml" Type="http://schemas.openxmlformats.org/officeDocument/2006/relationships/tag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2" Target="../media/image14.png" Type="http://schemas.openxmlformats.org/officeDocument/2006/relationships/image"/><Relationship Id="rId3" Target="../tags/tag5.xml" Type="http://schemas.openxmlformats.org/officeDocument/2006/relationships/tag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2" Target="../media/image6.png" Type="http://schemas.openxmlformats.org/officeDocument/2006/relationships/image"/><Relationship Id="rId3" Target="../tags/tag6.xml" Type="http://schemas.openxmlformats.org/officeDocument/2006/relationships/tag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2" Target="../media/image6.png" Type="http://schemas.openxmlformats.org/officeDocument/2006/relationships/image"/><Relationship Id="rId3" Target="../tags/tag7.xml" Type="http://schemas.openxmlformats.org/officeDocument/2006/relationships/tag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2" Target="../media/image7.png" Type="http://schemas.openxmlformats.org/officeDocument/2006/relationships/image"/><Relationship Id="rId3" Target="../tags/tag8.xml" Type="http://schemas.openxmlformats.org/officeDocument/2006/relationships/tags"/><Relationship Id="rId1" Target="../slideMasters/slideMaster1.xml" Type="http://schemas.openxmlformats.org/officeDocument/2006/relationships/slideMaster"/></Relationships>
</file>

<file path=ppt/slideLayouts/slideLayout1.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Title Slide">
    <p:spTree>
      <p:nvGrpSpPr>
        <p:cNvPr id="1" name=""/>
        <p:cNvGrpSpPr/>
        <p:nvPr/>
      </p:nvGrpSpPr>
      <p:grpSpPr>
        <a:xfrm>
          <a:off x="0" y="0"/>
          <a:ext cx="0" cy="0"/>
          <a:chOff x="0" y="0"/>
          <a:chExt cx="0" cy="0"/>
        </a:xfrm>
      </p:grpSpPr>
      <p:pic>
        <p:nvPicPr>
          <p:cNvPr id="2" name="Image 9">
            <a:extLst>
              <a:ext uri="{B477EAB3-4258-4CF3-BA13-247A4FE060E3}">
                <a16:creationId xmlns:a16="http://schemas.microsoft.com/office/drawing/2010/main" id="{7F3CEC68-E616-4A12-998B-42CA0AC1BEC8}"/>
              </a:ext>
            </a:extLst>
          </p:cNvPr>
          <p:cNvPicPr>
            <a:picLocks noChangeAspect="true"/>
          </p:cNvPicPr>
          <p:nvPr userDrawn="1"/>
        </p:nvPicPr>
        <p:blipFill>
          <a:blip r:embed="rId2"/>
          <a:stretch>
            <a:fillRect/>
          </a:stretch>
        </p:blipFill>
        <p:spPr>
          <a:xfrm flipH="false" flipV="false" rot="0">
            <a:off x="-135950" y="3390900"/>
            <a:ext cx="9144000" cy="1752600"/>
          </a:xfrm>
          <a:prstGeom prst="rect">
            <a:avLst/>
          </a:prstGeom>
          <a:noFill/>
        </p:spPr>
      </p:pic>
      <p:sp>
        <p:nvSpPr>
          <p:cNvPr id="3" name="Title 1">
            <a:extLst>
              <a:ext uri="{24640C1A-92EC-4E63-8728-D4A4A34F8FB6}">
                <a16:creationId xmlns:a16="http://schemas.microsoft.com/office/drawing/2010/main" id="{5C8DECFE-1A46-4AC2-9B5E-75AABBBD8C81}"/>
              </a:ext>
            </a:extLst>
          </p:cNvPr>
          <p:cNvSpPr>
            <a:spLocks noGrp="true"/>
          </p:cNvSpPr>
          <p:nvPr>
            <p:ph idx="10" type="title"/>
          </p:nvPr>
        </p:nvSpPr>
        <p:spPr>
          <a:xfrm rot="0">
            <a:off x="657225" y="1937061"/>
            <a:ext cx="7471743" cy="857250"/>
          </a:xfrm>
        </p:spPr>
        <p:txBody>
          <a:bodyPr anchor="t" rtlCol="0"/>
          <a:lstStyle>
            <a:lvl1pPr algn="l" lvl="0">
              <a:defRPr dirty="0" lang="en-US" sz="5000"/>
            </a:lvl1pPr>
          </a:lstStyle>
          <a:p>
            <a:pPr/>
            <a:r>
              <a:rPr dirty="0" lang="en-US"/>
              <a:t>Click to edit Master title style</a:t>
            </a:r>
            <a:endParaRPr dirty="0" lang="en-US"/>
          </a:p>
        </p:txBody>
      </p:sp>
      <p:sp>
        <p:nvSpPr>
          <p:cNvPr id="4" name="Slide Number Placeholder 3">
            <a:extLst>
              <a:ext uri="{5FAEAEE2-036E-4335-B059-1F91F957C960}">
                <a16:creationId xmlns:a16="http://schemas.microsoft.com/office/drawing/2010/main" id="{608D24C3-0B62-47B9-AF7F-278A5679C86E}"/>
              </a:ext>
            </a:extLst>
          </p:cNvPr>
          <p:cNvSpPr>
            <a:spLocks noGrp="true"/>
          </p:cNvSpPr>
          <p:nvPr>
            <p:ph idx="11" sz="quarter" type="sldNum"/>
          </p:nvPr>
        </p:nvSpPr>
        <p:spPr/>
        <p:txBody>
          <a:bodyPr rtlCol="0"/>
          <a:lstStyle/>
          <a:p>
            <a:pPr/>
            <a:r>
              <a:rPr dirty="0" lang="en-US"/>
              <a:t>&lt;#&gt;</a:t>
            </a:r>
            <a:endParaRPr dirty="0" lang="en-US"/>
          </a:p>
        </p:txBody>
      </p:sp>
      <p:sp>
        <p:nvSpPr>
          <p:cNvPr id="5" name="Footer Placeholder 2">
            <a:extLst>
              <a:ext uri="{A484E789-9A38-4C29-8C83-35A47569AB06}">
                <a16:creationId xmlns:a16="http://schemas.microsoft.com/office/drawing/2010/main" id="{98D5676F-2CA2-4356-81AA-506E914936A5}"/>
              </a:ext>
            </a:extLst>
          </p:cNvPr>
          <p:cNvSpPr>
            <a:spLocks noGrp="true"/>
          </p:cNvSpPr>
          <p:nvPr>
            <p:ph idx="12" sz="quarter" type="ftr"/>
          </p:nvPr>
        </p:nvSpPr>
        <p:spPr/>
        <p:txBody>
          <a:bodyPr rtlCol="0"/>
          <a:lstStyle/>
          <a:p>
            <a:pPr/>
            <a:r>
              <a:rPr dirty="0" lang="en-US"/>
              <a:t>Footer</a:t>
            </a:r>
            <a:endParaRPr dirty="0" lang="en-US"/>
          </a:p>
        </p:txBody>
      </p:sp>
      <p:sp>
        <p:nvSpPr>
          <p:cNvPr id="6" name="Date Placeholder 1">
            <a:extLst>
              <a:ext uri="{540F2955-9275-4409-9A26-E6E634E8EAC8}">
                <a16:creationId xmlns:a16="http://schemas.microsoft.com/office/drawing/2010/main" id="{BB2D945E-0206-4A18-A7EB-F42FC4C52A56}"/>
              </a:ext>
            </a:extLst>
          </p:cNvPr>
          <p:cNvSpPr>
            <a:spLocks noGrp="true"/>
          </p:cNvSpPr>
          <p:nvPr>
            <p:ph idx="13" sz="half" type="dt"/>
          </p:nvPr>
        </p:nvSpPr>
        <p:spPr/>
        <p:txBody>
          <a:bodyPr rtlCol="0"/>
          <a:lstStyle/>
          <a:p>
            <a:pPr/>
            <a:r>
              <a:rPr dirty="0" lang="en-US"/>
              <a:t>Date</a:t>
            </a:r>
            <a:endParaRPr dirty="0" lang="en-US"/>
          </a:p>
        </p:txBody>
      </p:sp>
      <p:sp>
        <p:nvSpPr>
          <p:cNvPr id="7" name="Rectangle 6">
            <a:extLst>
              <a:ext uri="{263942D9-67E3-4E70-B6D8-AFA36E541755}">
                <a16:creationId xmlns:a16="http://schemas.microsoft.com/office/drawing/2010/main" id="{B0586841-EF0E-4D38-8DD2-9EDC4835935B}"/>
              </a:ext>
            </a:extLst>
          </p:cNvPr>
          <p:cNvSpPr>
            <a:spLocks noGrp="true"/>
          </p:cNvSpPr>
          <p:nvPr>
            <p:ph idx="14"/>
          </p:nvPr>
        </p:nvSpPr>
        <p:spPr>
          <a:xfrm flipH="false" flipV="false" rot="0">
            <a:off x="657225" y="2830477"/>
            <a:ext cx="6958412" cy="439788"/>
          </a:xfrm>
          <a:prstGeom prst="rect">
            <a:avLst/>
          </a:prstGeom>
        </p:spPr>
        <p:txBody>
          <a:bodyPr bIns="47625" lIns="95250" rIns="95250" rtlCol="0" tIns="47625">
            <a:spAutoFit/>
          </a:bodyPr>
          <a:lstStyle>
            <a:lvl1pPr algn="l" indent="0" lvl="0" marL="0">
              <a:buNone/>
              <a:defRPr dirty="0" lang="en-US" sz="2000">
                <a:solidFill>
                  <a:schemeClr val="tx1">
                    <a:lumMod val="95000"/>
                  </a:schemeClr>
                </a:solidFill>
              </a:defRPr>
            </a:lvl1pPr>
            <a:lvl2pPr indent="0" lvl="1" marL="457200">
              <a:buNone/>
              <a:defRPr dirty="0" lang="en-US" sz="2000">
                <a:solidFill>
                  <a:schemeClr val="tx2"/>
                </a:solidFill>
              </a:defRPr>
            </a:lvl2pPr>
            <a:lvl3pPr indent="0" lvl="2" marL="914400">
              <a:buNone/>
              <a:defRPr dirty="0" lang="en-US" sz="2000">
                <a:solidFill>
                  <a:schemeClr val="tx2"/>
                </a:solidFill>
              </a:defRPr>
            </a:lvl3pPr>
            <a:lvl4pPr indent="0" lvl="3" marL="1371600">
              <a:buNone/>
              <a:defRPr dirty="0" lang="en-US" sz="2000">
                <a:solidFill>
                  <a:schemeClr val="tx2"/>
                </a:solidFill>
              </a:defRPr>
            </a:lvl4pPr>
            <a:lvl5pPr indent="0" lvl="4" marL="1828800">
              <a:buNone/>
              <a:defRPr dirty="0" lang="en-US" sz="2000">
                <a:solidFill>
                  <a:schemeClr val="tx2"/>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8" name="Rectangle 7">
            <a:extLst>
              <a:ext uri="{17FFF217-6F08-40B5-85C0-3E854385F32D}">
                <a16:creationId xmlns:a16="http://schemas.microsoft.com/office/drawing/2010/main" id="{FE8542A1-AFE4-4E29-BE50-C701AFA2D105}"/>
              </a:ext>
            </a:extLst>
          </p:cNvPr>
          <p:cNvSpPr>
            <a:spLocks noGrp="true"/>
          </p:cNvSpPr>
          <p:nvPr>
            <p:ph idx="15" type="pic"/>
          </p:nvPr>
        </p:nvSpPr>
        <p:spPr>
          <a:xfrm flipH="false" flipV="false" rot="0">
            <a:off x="657225" y="527008"/>
            <a:ext cx="1957635" cy="522665"/>
          </a:xfrm>
          <a:prstGeom prst="rect">
            <a:avLst/>
          </a:prstGeom>
        </p:spPr>
        <p:txBody>
          <a:bodyPr bIns="45720" lIns="91440" rIns="91440" rtlCol="0" tIns="93600">
            <a:noAutofit/>
          </a:bodyPr>
          <a:lstStyle/>
          <a:p>
            <a:pPr lvl="0"/>
            <a:r>
              <a:rPr dirty="0" lang="en-US"/>
              <a:t>Click to edit Master text styles</a:t>
            </a:r>
            <a:endParaRPr dirty="0" lang="en-US"/>
          </a:p>
        </p:txBody>
      </p:sp>
    </p:spTree>
    <p:extLst>
      <p:ext uri="{CFE5C362-4DC4-4536-8331-A4BF23DC8BDF}">
        <p14:creationId xmlns:p14="http://schemas.microsoft.com/office/powerpoint/2010/main" val="1754703959449"/>
      </p:ext>
    </p:extLst>
  </p:cSld>
  <p:clrMapOvr>
    <a:masterClrMapping/>
  </p:clrMapOvr>
</p:sldLayout>
</file>

<file path=ppt/slideLayouts/slideLayout10.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Product features">
    <p:spTree>
      <p:nvGrpSpPr>
        <p:cNvPr id="1" name=""/>
        <p:cNvGrpSpPr/>
        <p:nvPr/>
      </p:nvGrpSpPr>
      <p:grpSpPr>
        <a:xfrm>
          <a:off x="0" y="0"/>
          <a:ext cx="0" cy="0"/>
          <a:chOff x="0" y="0"/>
          <a:chExt cx="0" cy="0"/>
        </a:xfrm>
      </p:grpSpPr>
      <p:sp>
        <p:nvSpPr>
          <p:cNvPr id="2" name="shape-5F4D">
            <a:extLst>
              <a:ext uri="{11130F99-D169-495D-BCCC-352A16DE0096}">
                <a16:creationId xmlns:a16="http://schemas.microsoft.com/office/drawing/2010/main" id="{2AD7B325-4931-4C36-BFF3-271EF50100F1}"/>
              </a:ext>
            </a:extLst>
          </p:cNvPr>
          <p:cNvSpPr>
            <a:spLocks noChangeAspect="true"/>
          </p:cNvSpPr>
          <p:nvPr userDrawn="1"/>
        </p:nvSpPr>
        <p:spPr>
          <a:xfrm rot="0">
            <a:off x="4791075" y="1781175"/>
            <a:ext cx="3648075" cy="2495550"/>
          </a:xfrm>
          <a:custGeom>
            <a:avLst/>
            <a:gdLst/>
            <a:ahLst/>
            <a:cxnLst/>
            <a:rect b="b" l="0" r="r" t="0"/>
            <a:pathLst>
              <a:path h="2495550" w="3648075">
                <a:moveTo>
                  <a:pt x="3448050" y="0"/>
                </a:moveTo>
                <a:cubicBezTo>
                  <a:pt x="3558521" y="0"/>
                  <a:pt x="3648075" y="89554"/>
                  <a:pt x="3648075" y="200025"/>
                </a:cubicBezTo>
                <a:lnTo>
                  <a:pt x="3648075" y="2295525"/>
                </a:lnTo>
                <a:cubicBezTo>
                  <a:pt x="3648075" y="2405996"/>
                  <a:pt x="3558521" y="2495550"/>
                  <a:pt x="3448050" y="2495550"/>
                </a:cubicBezTo>
                <a:lnTo>
                  <a:pt x="200025" y="2495550"/>
                </a:lnTo>
                <a:cubicBezTo>
                  <a:pt x="89554" y="2495550"/>
                  <a:pt x="0" y="2405996"/>
                  <a:pt x="0" y="2295525"/>
                </a:cubicBezTo>
                <a:lnTo>
                  <a:pt x="0" y="200025"/>
                </a:lnTo>
                <a:cubicBezTo>
                  <a:pt x="0" y="89554"/>
                  <a:pt x="89554" y="0"/>
                  <a:pt x="200025" y="0"/>
                </a:cubicBezTo>
                <a:lnTo>
                  <a:pt x="3448050" y="0"/>
                </a:lnTo>
                <a:close/>
              </a:path>
            </a:pathLst>
          </a:custGeom>
          <a:solidFill>
            <a:schemeClr val="accent3"/>
          </a:solidFill>
        </p:spPr>
        <p:txBody>
          <a:bodyPr anchor="ctr" rtlCol="0">
            <a:noAutofit/>
          </a:bodyPr>
          <a:lstStyle/>
          <a:p>
            <a:pPr algn="ctr"/>
            <a:r>
              <a:rPr dirty="0" lang="en-US"/>
              <a:t/>
            </a:r>
            <a:endParaRPr dirty="0" lang="en-US"/>
          </a:p>
        </p:txBody>
      </p:sp>
      <p:sp>
        <p:nvSpPr>
          <p:cNvPr hidden="false" id="3" name="Title 1">
            <a:extLst>
              <a:ext uri="{C4CF15BA-F866-448F-BFC3-F7AC8E3AE112}">
                <a16:creationId xmlns:a16="http://schemas.microsoft.com/office/drawing/2010/main" id="{BAA64798-B460-48F7-9A0A-14D254C9C312}"/>
              </a:ext>
            </a:extLst>
          </p:cNvPr>
          <p:cNvSpPr>
            <a:spLocks noGrp="true"/>
          </p:cNvSpPr>
          <p:nvPr>
            <p:ph idx="10" type="title"/>
          </p:nvPr>
        </p:nvSpPr>
        <p:spPr>
          <a:xfrm rot="0">
            <a:off x="742950" y="494461"/>
            <a:ext cx="2392984" cy="934526"/>
          </a:xfrm>
        </p:spPr>
        <p:txBody>
          <a:bodyPr anchor="t" lIns="0" rtlCol="0"/>
          <a:lstStyle>
            <a:lvl1pPr algn="l" lvl="0">
              <a:defRPr dirty="0" lang="en-US" sz="3000">
                <a:latin typeface="Outfit-demi_bold"/>
              </a:defRPr>
            </a:lvl1pPr>
          </a:lstStyle>
          <a:p>
            <a:pPr/>
            <a:r>
              <a:rPr dirty="0" lang="en-US"/>
              <a:t>Click to edit Master title style</a:t>
            </a:r>
            <a:endParaRPr dirty="0" lang="en-US"/>
          </a:p>
        </p:txBody>
      </p:sp>
      <p:sp>
        <p:nvSpPr>
          <p:cNvPr id="4" name="Slide Number Placeholder 3">
            <a:extLst>
              <a:ext uri="{1901A030-9A21-4DC0-B6FE-BB12223D53D6}">
                <a16:creationId xmlns:a16="http://schemas.microsoft.com/office/drawing/2010/main" id="{EDC857B5-E9FA-4230-A482-09BE31056701}"/>
              </a:ext>
            </a:extLst>
          </p:cNvPr>
          <p:cNvSpPr>
            <a:spLocks noGrp="true"/>
          </p:cNvSpPr>
          <p:nvPr>
            <p:ph idx="11" sz="quarter" type="sldNum"/>
          </p:nvPr>
        </p:nvSpPr>
        <p:spPr/>
        <p:txBody>
          <a:bodyPr rtlCol="0"/>
          <a:lstStyle/>
          <a:p>
            <a:pPr/>
            <a:r>
              <a:rPr dirty="0" lang="en-US"/>
              <a:t>&lt;#&gt;</a:t>
            </a:r>
            <a:endParaRPr dirty="0" lang="en-US"/>
          </a:p>
        </p:txBody>
      </p:sp>
      <p:sp>
        <p:nvSpPr>
          <p:cNvPr id="5" name="Footer Placeholder 2">
            <a:extLst>
              <a:ext uri="{416BA3A5-705A-4477-B790-A1380E811C2F}">
                <a16:creationId xmlns:a16="http://schemas.microsoft.com/office/drawing/2010/main" id="{D0BB369D-551A-4770-B8E7-5BBD4FE54E23}"/>
              </a:ext>
            </a:extLst>
          </p:cNvPr>
          <p:cNvSpPr>
            <a:spLocks noGrp="true"/>
          </p:cNvSpPr>
          <p:nvPr>
            <p:ph idx="12" sz="quarter" type="ftr"/>
          </p:nvPr>
        </p:nvSpPr>
        <p:spPr/>
        <p:txBody>
          <a:bodyPr rtlCol="0"/>
          <a:lstStyle/>
          <a:p>
            <a:pPr/>
            <a:r>
              <a:rPr dirty="0" lang="en-US"/>
              <a:t>Footer</a:t>
            </a:r>
            <a:endParaRPr dirty="0" lang="en-US"/>
          </a:p>
        </p:txBody>
      </p:sp>
      <p:sp>
        <p:nvSpPr>
          <p:cNvPr id="6" name="Date Placeholder 1">
            <a:extLst>
              <a:ext uri="{EE4F40AF-E94A-4049-876D-D18607F1A44C}">
                <a16:creationId xmlns:a16="http://schemas.microsoft.com/office/drawing/2010/main" id="{BA978A49-7E6C-44D5-92C6-A33F0C6D39BE}"/>
              </a:ext>
            </a:extLst>
          </p:cNvPr>
          <p:cNvSpPr>
            <a:spLocks noGrp="true"/>
          </p:cNvSpPr>
          <p:nvPr>
            <p:ph idx="13" sz="half" type="dt"/>
          </p:nvPr>
        </p:nvSpPr>
        <p:spPr/>
        <p:txBody>
          <a:bodyPr rtlCol="0"/>
          <a:lstStyle/>
          <a:p>
            <a:pPr/>
            <a:r>
              <a:rPr dirty="0" lang="en-US"/>
              <a:t>Date</a:t>
            </a:r>
            <a:endParaRPr dirty="0" lang="en-US"/>
          </a:p>
        </p:txBody>
      </p:sp>
      <p:pic>
        <p:nvPicPr>
          <p:cNvPr id="7" name="Image 6">
            <a:extLst>
              <a:ext uri="{6084011F-7114-4359-A444-555781A4B97D}">
                <a16:creationId xmlns:a16="http://schemas.microsoft.com/office/drawing/2010/main" id="{A8057C47-388F-4D22-B994-3FD613ADC3C8}"/>
              </a:ext>
            </a:extLst>
          </p:cNvPr>
          <p:cNvPicPr>
            <a:picLocks noChangeAspect="true"/>
          </p:cNvPicPr>
          <p:nvPr userDrawn="1"/>
        </p:nvPicPr>
        <p:blipFill>
          <a:blip r:embed="rId2"/>
          <a:stretch>
            <a:fillRect/>
          </a:stretch>
        </p:blipFill>
        <p:spPr>
          <a:xfrm flipH="false" flipV="false" rot="0">
            <a:off x="4419" y="3267151"/>
            <a:ext cx="9144000" cy="1881759"/>
          </a:xfrm>
          <a:prstGeom prst="rect">
            <a:avLst/>
          </a:prstGeom>
          <a:noFill/>
        </p:spPr>
      </p:pic>
      <p:sp>
        <p:nvSpPr>
          <p:cNvPr id="8" name="shape-A41F">
            <a:extLst>
              <a:ext uri="{F8819E11-C26F-4A1C-878D-9D2013E1D563}">
                <a16:creationId xmlns:a16="http://schemas.microsoft.com/office/drawing/2010/main" id="{F334EFB1-ADB0-4018-9DB8-2D0494E0DF58}"/>
              </a:ext>
            </a:extLst>
          </p:cNvPr>
          <p:cNvSpPr>
            <a:spLocks noChangeAspect="true"/>
          </p:cNvSpPr>
          <p:nvPr userDrawn="1"/>
        </p:nvSpPr>
        <p:spPr>
          <a:xfrm rot="0">
            <a:off x="742950" y="1783032"/>
            <a:ext cx="571500" cy="571500"/>
          </a:xfrm>
          <a:custGeom>
            <a:avLst/>
            <a:gdLst/>
            <a:ahLst/>
            <a:cxnLst/>
            <a:rect b="b" l="0" r="r" t="0"/>
            <a:pathLst>
              <a:path h="571500" w="571500">
                <a:moveTo>
                  <a:pt x="0" y="76200"/>
                </a:moveTo>
                <a:cubicBezTo>
                  <a:pt x="0" y="34116"/>
                  <a:pt x="34116" y="0"/>
                  <a:pt x="76200" y="0"/>
                </a:cubicBezTo>
                <a:lnTo>
                  <a:pt x="495300" y="0"/>
                </a:lnTo>
                <a:cubicBezTo>
                  <a:pt x="537384" y="0"/>
                  <a:pt x="571500" y="34116"/>
                  <a:pt x="571500" y="76200"/>
                </a:cubicBezTo>
                <a:lnTo>
                  <a:pt x="571500" y="495300"/>
                </a:lnTo>
                <a:cubicBezTo>
                  <a:pt x="571500" y="537384"/>
                  <a:pt x="537384" y="571500"/>
                  <a:pt x="495300" y="571500"/>
                </a:cubicBezTo>
                <a:lnTo>
                  <a:pt x="76200" y="571500"/>
                </a:lnTo>
                <a:cubicBezTo>
                  <a:pt x="34116" y="571500"/>
                  <a:pt x="0" y="537384"/>
                  <a:pt x="0" y="495300"/>
                </a:cubicBezTo>
                <a:lnTo>
                  <a:pt x="0" y="76200"/>
                </a:lnTo>
              </a:path>
            </a:pathLst>
          </a:custGeom>
          <a:solidFill>
            <a:schemeClr val="accent3"/>
          </a:solidFill>
          <a:ln cap="flat" w="28575">
            <a:noFill/>
            <a:prstDash val="solid"/>
            <a:round/>
          </a:ln>
        </p:spPr>
        <p:txBody>
          <a:bodyPr anchor="ctr" rtlCol="0">
            <a:noAutofit/>
          </a:bodyPr>
          <a:lstStyle/>
          <a:p>
            <a:pPr algn="ctr"/>
            <a:r>
              <a:rPr dirty="0" lang="en-US"/>
              <a:t/>
            </a:r>
            <a:endParaRPr dirty="0" lang="en-US"/>
          </a:p>
        </p:txBody>
      </p:sp>
      <p:sp>
        <p:nvSpPr>
          <p:cNvPr id="9" name="">
            <a:extLst>
              <a:ext uri="{C0E62961-AD18-423B-A4D3-07E0D1C36D14}">
                <a16:creationId xmlns:a16="http://schemas.microsoft.com/office/drawing/2010/main" id="{82A05D8B-0881-4126-9034-22D4FF4B89E5}"/>
              </a:ext>
            </a:extLst>
          </p:cNvPr>
          <p:cNvSpPr>
            <a:spLocks noChangeAspect="true"/>
          </p:cNvSpPr>
          <p:nvPr userDrawn="1"/>
        </p:nvSpPr>
        <p:spPr>
          <a:xfrm rot="0">
            <a:off x="742950" y="2744038"/>
            <a:ext cx="571500" cy="571500"/>
          </a:xfrm>
          <a:custGeom>
            <a:avLst/>
            <a:gdLst/>
            <a:ahLst/>
            <a:cxnLst/>
            <a:rect b="b" l="0" r="r" t="0"/>
            <a:pathLst>
              <a:path h="571500" w="571500">
                <a:moveTo>
                  <a:pt x="0" y="76200"/>
                </a:moveTo>
                <a:cubicBezTo>
                  <a:pt x="0" y="34116"/>
                  <a:pt x="34116" y="0"/>
                  <a:pt x="76200" y="0"/>
                </a:cubicBezTo>
                <a:lnTo>
                  <a:pt x="495300" y="0"/>
                </a:lnTo>
                <a:cubicBezTo>
                  <a:pt x="537384" y="0"/>
                  <a:pt x="571500" y="34116"/>
                  <a:pt x="571500" y="76200"/>
                </a:cubicBezTo>
                <a:lnTo>
                  <a:pt x="571500" y="495300"/>
                </a:lnTo>
                <a:cubicBezTo>
                  <a:pt x="571500" y="537384"/>
                  <a:pt x="537384" y="571500"/>
                  <a:pt x="495300" y="571500"/>
                </a:cubicBezTo>
                <a:lnTo>
                  <a:pt x="76200" y="571500"/>
                </a:lnTo>
                <a:cubicBezTo>
                  <a:pt x="34116" y="571500"/>
                  <a:pt x="0" y="537384"/>
                  <a:pt x="0" y="495300"/>
                </a:cubicBezTo>
                <a:lnTo>
                  <a:pt x="0" y="76200"/>
                </a:lnTo>
              </a:path>
            </a:pathLst>
          </a:custGeom>
          <a:solidFill>
            <a:schemeClr val="accent3"/>
          </a:solidFill>
          <a:ln cap="flat" w="28575">
            <a:noFill/>
            <a:prstDash val="solid"/>
            <a:round/>
          </a:ln>
        </p:spPr>
        <p:txBody>
          <a:bodyPr anchor="ctr" rtlCol="0">
            <a:noAutofit/>
          </a:bodyPr>
          <a:lstStyle/>
          <a:p>
            <a:pPr algn="ctr"/>
            <a:r>
              <a:rPr dirty="0" lang="en-US"/>
              <a:t/>
            </a:r>
            <a:endParaRPr dirty="0" lang="en-US"/>
          </a:p>
        </p:txBody>
      </p:sp>
      <p:sp>
        <p:nvSpPr>
          <p:cNvPr id="10" name="">
            <a:extLst>
              <a:ext uri="{C88A0B55-C43D-48BA-B5F9-2001010C2DA6}">
                <a16:creationId xmlns:a16="http://schemas.microsoft.com/office/drawing/2010/main" id="{5194E95A-E905-473F-9DF7-83EBFC51AFD9}"/>
              </a:ext>
            </a:extLst>
          </p:cNvPr>
          <p:cNvSpPr>
            <a:spLocks noChangeAspect="true"/>
          </p:cNvSpPr>
          <p:nvPr userDrawn="1"/>
        </p:nvSpPr>
        <p:spPr>
          <a:xfrm rot="0">
            <a:off x="742950" y="3686480"/>
            <a:ext cx="571500" cy="571500"/>
          </a:xfrm>
          <a:custGeom>
            <a:avLst/>
            <a:gdLst/>
            <a:ahLst/>
            <a:cxnLst/>
            <a:rect b="b" l="0" r="r" t="0"/>
            <a:pathLst>
              <a:path h="571500" w="571500">
                <a:moveTo>
                  <a:pt x="0" y="76200"/>
                </a:moveTo>
                <a:cubicBezTo>
                  <a:pt x="0" y="34116"/>
                  <a:pt x="34116" y="0"/>
                  <a:pt x="76200" y="0"/>
                </a:cubicBezTo>
                <a:lnTo>
                  <a:pt x="495300" y="0"/>
                </a:lnTo>
                <a:cubicBezTo>
                  <a:pt x="537384" y="0"/>
                  <a:pt x="571500" y="34116"/>
                  <a:pt x="571500" y="76200"/>
                </a:cubicBezTo>
                <a:lnTo>
                  <a:pt x="571500" y="495300"/>
                </a:lnTo>
                <a:cubicBezTo>
                  <a:pt x="571500" y="537384"/>
                  <a:pt x="537384" y="571500"/>
                  <a:pt x="495300" y="571500"/>
                </a:cubicBezTo>
                <a:lnTo>
                  <a:pt x="76200" y="571500"/>
                </a:lnTo>
                <a:cubicBezTo>
                  <a:pt x="34116" y="571500"/>
                  <a:pt x="0" y="537384"/>
                  <a:pt x="0" y="495300"/>
                </a:cubicBezTo>
                <a:lnTo>
                  <a:pt x="0" y="76200"/>
                </a:lnTo>
              </a:path>
            </a:pathLst>
          </a:custGeom>
          <a:solidFill>
            <a:schemeClr val="accent3"/>
          </a:solidFill>
          <a:ln cap="flat" w="28575">
            <a:noFill/>
            <a:prstDash val="solid"/>
            <a:round/>
          </a:ln>
        </p:spPr>
        <p:txBody>
          <a:bodyPr anchor="ctr" rtlCol="0">
            <a:noAutofit/>
          </a:bodyPr>
          <a:lstStyle/>
          <a:p>
            <a:pPr algn="ctr"/>
            <a:r>
              <a:rPr dirty="0" lang="en-US"/>
              <a:t/>
            </a:r>
            <a:endParaRPr dirty="0" lang="en-US"/>
          </a:p>
        </p:txBody>
      </p:sp>
      <p:sp>
        <p:nvSpPr>
          <p:cNvPr id="11" name="Rectangle 12">
            <a:extLst>
              <a:ext uri="{546BA12E-7DD6-4702-BDA0-623F04E09D57}">
                <a16:creationId xmlns:a16="http://schemas.microsoft.com/office/drawing/2010/main" id="{D3A33BD1-768E-44F1-8F30-99956AAEC9BA}"/>
              </a:ext>
            </a:extLst>
          </p:cNvPr>
          <p:cNvSpPr>
            <a:spLocks noGrp="true"/>
          </p:cNvSpPr>
          <p:nvPr>
            <p:ph idx="14" type="title"/>
          </p:nvPr>
        </p:nvSpPr>
        <p:spPr>
          <a:xfrm flipH="false" flipV="false" rot="0">
            <a:off x="765429" y="1817636"/>
            <a:ext cx="531856" cy="504786"/>
          </a:xfrm>
          <a:prstGeom prst="rect">
            <a:avLst/>
          </a:prstGeom>
        </p:spPr>
        <p:txBody>
          <a:bodyPr anchor="ctr" bIns="45720" lIns="91440" rIns="91440" rtlCol="0" tIns="45720">
            <a:noAutofit/>
          </a:bodyPr>
          <a:lstStyle>
            <a:lvl1pPr algn="ctr" lvl="0">
              <a:defRPr dirty="0" lang="en-US" sz="1200">
                <a:latin typeface="Outfit-demi_bold"/>
              </a:defRPr>
            </a:lvl1pPr>
          </a:lstStyle>
          <a:p>
            <a:pPr/>
            <a:r>
              <a:rPr dirty="0" lang="en-US"/>
              <a:t>Click to edit Master title style</a:t>
            </a:r>
            <a:endParaRPr dirty="0" lang="en-US"/>
          </a:p>
        </p:txBody>
      </p:sp>
      <p:sp>
        <p:nvSpPr>
          <p:cNvPr id="12" name="Rectangle 13">
            <a:extLst>
              <a:ext uri="{58E058E5-D5B6-4A5A-84E3-C5B7E3CA2E04}">
                <a16:creationId xmlns:a16="http://schemas.microsoft.com/office/drawing/2010/main" id="{915BDFF3-AC38-473D-B07A-B81E9FFC052A}"/>
              </a:ext>
            </a:extLst>
          </p:cNvPr>
          <p:cNvSpPr>
            <a:spLocks noGrp="true"/>
          </p:cNvSpPr>
          <p:nvPr>
            <p:ph idx="15" type="title"/>
          </p:nvPr>
        </p:nvSpPr>
        <p:spPr>
          <a:xfrm flipH="false" flipV="false" rot="0">
            <a:off x="764781" y="2782462"/>
            <a:ext cx="536552" cy="499300"/>
          </a:xfrm>
          <a:prstGeom prst="rect">
            <a:avLst/>
          </a:prstGeom>
        </p:spPr>
        <p:txBody>
          <a:bodyPr anchor="ctr" bIns="45720" lIns="91440" rIns="91440" rtlCol="0" tIns="45720">
            <a:noAutofit/>
          </a:bodyPr>
          <a:lstStyle>
            <a:lvl1pPr algn="ctr" lvl="0">
              <a:defRPr dirty="0" lang="en-US" sz="1200">
                <a:latin typeface="Outfit-demi_bold"/>
              </a:defRPr>
            </a:lvl1pPr>
          </a:lstStyle>
          <a:p>
            <a:pPr/>
            <a:r>
              <a:rPr dirty="0" lang="en-US"/>
              <a:t>Click to edit Master title style</a:t>
            </a:r>
            <a:endParaRPr dirty="0" lang="en-US"/>
          </a:p>
        </p:txBody>
      </p:sp>
      <p:sp>
        <p:nvSpPr>
          <p:cNvPr id="13" name="Rectangle 14">
            <a:extLst>
              <a:ext uri="{096D36D4-9411-4E5E-9507-E16422D4A221}">
                <a16:creationId xmlns:a16="http://schemas.microsoft.com/office/drawing/2010/main" id="{DE2BC279-D3B5-4DF0-A45F-C6F8C557241D}"/>
              </a:ext>
            </a:extLst>
          </p:cNvPr>
          <p:cNvSpPr>
            <a:spLocks noGrp="true"/>
          </p:cNvSpPr>
          <p:nvPr>
            <p:ph idx="16" type="title"/>
          </p:nvPr>
        </p:nvSpPr>
        <p:spPr>
          <a:xfrm flipH="false" flipV="false" rot="0">
            <a:off x="766838" y="3727180"/>
            <a:ext cx="527646" cy="507082"/>
          </a:xfrm>
          <a:prstGeom prst="rect">
            <a:avLst/>
          </a:prstGeom>
        </p:spPr>
        <p:txBody>
          <a:bodyPr anchor="ctr" bIns="45720" lIns="91440" rIns="91440" rtlCol="0" tIns="45720">
            <a:noAutofit/>
          </a:bodyPr>
          <a:lstStyle>
            <a:lvl1pPr algn="ctr" lvl="0">
              <a:defRPr dirty="0" lang="en-US" sz="1200">
                <a:latin typeface="Outfit-demi_bold"/>
              </a:defRPr>
            </a:lvl1pPr>
          </a:lstStyle>
          <a:p>
            <a:pPr/>
            <a:r>
              <a:rPr dirty="0" lang="en-US"/>
              <a:t>Click to edit Master title style</a:t>
            </a:r>
            <a:endParaRPr dirty="0" lang="en-US"/>
          </a:p>
        </p:txBody>
      </p:sp>
      <p:sp>
        <p:nvSpPr>
          <p:cNvPr id="14" name="Rectangle 15">
            <a:extLst>
              <a:ext uri="{9475E011-C9A7-4E76-8828-81ED4996B2ED}">
                <a16:creationId xmlns:a16="http://schemas.microsoft.com/office/drawing/2010/main" id="{EC906094-F07D-4028-AF3F-8A18B9D008DF}"/>
              </a:ext>
            </a:extLst>
          </p:cNvPr>
          <p:cNvSpPr>
            <a:spLocks noGrp="true"/>
          </p:cNvSpPr>
          <p:nvPr>
            <p:ph idx="17" type="title"/>
          </p:nvPr>
        </p:nvSpPr>
        <p:spPr>
          <a:xfrm flipH="false" flipV="false" rot="0">
            <a:off x="1510350" y="1765554"/>
            <a:ext cx="3196685" cy="289617"/>
          </a:xfrm>
          <a:prstGeom prst="rect">
            <a:avLst/>
          </a:prstGeom>
        </p:spPr>
        <p:txBody>
          <a:bodyPr anchor="ctr" bIns="45720" lIns="91440" rIns="91440" rtlCol="0" tIns="45720">
            <a:noAutofit/>
          </a:bodyPr>
          <a:lstStyle>
            <a:lvl1pPr lvl="0">
              <a:defRPr dirty="0" lang="en-US" sz="1400">
                <a:latin typeface="Outfit-demi_bold"/>
              </a:defRPr>
            </a:lvl1pPr>
          </a:lstStyle>
          <a:p>
            <a:pPr/>
            <a:r>
              <a:rPr dirty="0" lang="en-US"/>
              <a:t>Click to edit Master title style</a:t>
            </a:r>
            <a:endParaRPr dirty="0" lang="en-US"/>
          </a:p>
        </p:txBody>
      </p:sp>
      <p:sp>
        <p:nvSpPr>
          <p:cNvPr id="15" name="Rectangle 16">
            <a:extLst>
              <a:ext uri="{ED38E2E3-6AE9-4258-BF54-FA40C323FA0F}">
                <a16:creationId xmlns:a16="http://schemas.microsoft.com/office/drawing/2010/main" id="{127E8675-15D7-41AB-BC89-5954DB2B23DA}"/>
              </a:ext>
            </a:extLst>
          </p:cNvPr>
          <p:cNvSpPr>
            <a:spLocks noGrp="true"/>
          </p:cNvSpPr>
          <p:nvPr>
            <p:ph idx="18" type="title"/>
          </p:nvPr>
        </p:nvSpPr>
        <p:spPr>
          <a:xfrm flipH="false" flipV="false" rot="0">
            <a:off x="1519932" y="2723530"/>
            <a:ext cx="3187103" cy="284140"/>
          </a:xfrm>
          <a:prstGeom prst="rect">
            <a:avLst/>
          </a:prstGeom>
        </p:spPr>
        <p:txBody>
          <a:bodyPr anchor="ctr" bIns="45720" lIns="91440" rIns="91440" rtlCol="0" tIns="45720">
            <a:noAutofit/>
          </a:bodyPr>
          <a:lstStyle>
            <a:lvl1pPr lvl="0">
              <a:defRPr dirty="0" lang="en-US" sz="1400">
                <a:latin typeface="Outfit-demi_bold"/>
              </a:defRPr>
            </a:lvl1pPr>
          </a:lstStyle>
          <a:p>
            <a:pPr/>
            <a:r>
              <a:rPr dirty="0" lang="en-US"/>
              <a:t>Click to edit Master title style</a:t>
            </a:r>
            <a:endParaRPr dirty="0" lang="en-US"/>
          </a:p>
        </p:txBody>
      </p:sp>
      <p:sp>
        <p:nvSpPr>
          <p:cNvPr id="16" name="Rectangle 17">
            <a:extLst>
              <a:ext uri="{C6633A09-D264-4798-B9B3-38869B8EDBED}">
                <a16:creationId xmlns:a16="http://schemas.microsoft.com/office/drawing/2010/main" id="{DFC7B859-7FF7-442B-8C61-8290F672036D}"/>
              </a:ext>
            </a:extLst>
          </p:cNvPr>
          <p:cNvSpPr>
            <a:spLocks noGrp="true"/>
          </p:cNvSpPr>
          <p:nvPr>
            <p:ph idx="19" type="title"/>
          </p:nvPr>
        </p:nvSpPr>
        <p:spPr>
          <a:xfrm flipH="false" flipV="false" rot="0">
            <a:off x="1522676" y="3660952"/>
            <a:ext cx="3184360" cy="285502"/>
          </a:xfrm>
          <a:prstGeom prst="rect">
            <a:avLst/>
          </a:prstGeom>
        </p:spPr>
        <p:txBody>
          <a:bodyPr anchor="ctr" bIns="45720" lIns="91440" rIns="91440" rtlCol="0" tIns="45720">
            <a:noAutofit/>
          </a:bodyPr>
          <a:lstStyle>
            <a:lvl1pPr lvl="0">
              <a:defRPr dirty="0" lang="en-US" sz="1400">
                <a:latin typeface="Outfit-demi_bold"/>
              </a:defRPr>
            </a:lvl1pPr>
          </a:lstStyle>
          <a:p>
            <a:pPr/>
            <a:r>
              <a:rPr dirty="0" lang="en-US"/>
              <a:t>Click to edit Master title style</a:t>
            </a:r>
            <a:endParaRPr dirty="0" lang="en-US"/>
          </a:p>
        </p:txBody>
      </p:sp>
      <p:sp>
        <p:nvSpPr>
          <p:cNvPr id="17" name="Rectangle 18">
            <a:extLst>
              <a:ext uri="{4A488FB2-5F31-4781-9BD6-71B02043AE73}">
                <a16:creationId xmlns:a16="http://schemas.microsoft.com/office/drawing/2010/main" id="{1F948840-2B66-4198-8A8B-973B5F1B5811}"/>
              </a:ext>
            </a:extLst>
          </p:cNvPr>
          <p:cNvSpPr>
            <a:spLocks noGrp="true"/>
          </p:cNvSpPr>
          <p:nvPr>
            <p:ph idx="20"/>
          </p:nvPr>
        </p:nvSpPr>
        <p:spPr>
          <a:xfrm flipH="false" flipV="false" rot="0">
            <a:off x="1507207" y="2083508"/>
            <a:ext cx="2946282" cy="293722"/>
          </a:xfrm>
          <a:prstGeom prst="rect">
            <a:avLst/>
          </a:prstGeom>
        </p:spPr>
        <p:txBody>
          <a:bodyPr anchor="t" bIns="47625" lIns="95250" rIns="95250" rtlCol="0" tIns="47625">
            <a:noAutofit/>
          </a:bodyPr>
          <a:lstStyle>
            <a:lvl1pPr indent="0" lvl="0" marL="0">
              <a:buNone/>
              <a:defRPr dirty="0" lang="en-US" sz="1200">
                <a:solidFill>
                  <a:schemeClr val="tx1">
                    <a:lumMod val="95000"/>
                  </a:schemeClr>
                </a:solidFill>
              </a:defRPr>
            </a:lvl1pPr>
            <a:lvl2pPr indent="0" lvl="1" marL="457200">
              <a:buNone/>
              <a:defRPr dirty="0" lang="en-US" sz="1200">
                <a:solidFill>
                  <a:schemeClr val="tx2"/>
                </a:solidFill>
              </a:defRPr>
            </a:lvl2pPr>
            <a:lvl3pPr indent="0" lvl="2" marL="914400">
              <a:buNone/>
              <a:defRPr dirty="0" lang="en-US" sz="1200">
                <a:solidFill>
                  <a:schemeClr val="tx2"/>
                </a:solidFill>
              </a:defRPr>
            </a:lvl3pPr>
            <a:lvl4pPr indent="0" lvl="3" marL="1371600">
              <a:buNone/>
              <a:defRPr dirty="0" lang="en-US" sz="1200">
                <a:solidFill>
                  <a:schemeClr val="tx2"/>
                </a:solidFill>
              </a:defRPr>
            </a:lvl4pPr>
            <a:lvl5pPr indent="0" lvl="4" marL="1828800">
              <a:buNone/>
              <a:defRPr dirty="0" lang="en-US" sz="1200">
                <a:solidFill>
                  <a:schemeClr val="tx2"/>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18" name="Rectangle 21">
            <a:extLst>
              <a:ext uri="{0EC9BED5-D318-41B1-9DA8-D6522F579358}">
                <a16:creationId xmlns:a16="http://schemas.microsoft.com/office/drawing/2010/main" id="{9141B077-3DDA-4B7D-8EA8-5296795CA015}"/>
              </a:ext>
            </a:extLst>
          </p:cNvPr>
          <p:cNvSpPr>
            <a:spLocks noGrp="true"/>
          </p:cNvSpPr>
          <p:nvPr>
            <p:ph idx="21"/>
          </p:nvPr>
        </p:nvSpPr>
        <p:spPr>
          <a:xfrm flipH="false" flipV="false" rot="0">
            <a:off x="1530515" y="3038742"/>
            <a:ext cx="2916126" cy="284130"/>
          </a:xfrm>
          <a:prstGeom prst="rect">
            <a:avLst/>
          </a:prstGeom>
        </p:spPr>
        <p:txBody>
          <a:bodyPr anchor="t" bIns="47625" lIns="95250" rIns="95250" rtlCol="0" tIns="47625">
            <a:noAutofit/>
          </a:bodyPr>
          <a:lstStyle>
            <a:lvl1pPr indent="0" lvl="0" marL="0">
              <a:buNone/>
              <a:defRPr dirty="0" lang="en-US" sz="1200">
                <a:solidFill>
                  <a:schemeClr val="tx1">
                    <a:lumMod val="95000"/>
                  </a:schemeClr>
                </a:solidFill>
              </a:defRPr>
            </a:lvl1pPr>
            <a:lvl2pPr indent="0" lvl="1" marL="457200">
              <a:buNone/>
              <a:defRPr dirty="0" lang="en-US" sz="1200">
                <a:solidFill>
                  <a:schemeClr val="tx2"/>
                </a:solidFill>
              </a:defRPr>
            </a:lvl2pPr>
            <a:lvl3pPr indent="0" lvl="2" marL="914400">
              <a:buNone/>
              <a:defRPr dirty="0" lang="en-US" sz="1200">
                <a:solidFill>
                  <a:schemeClr val="tx2"/>
                </a:solidFill>
              </a:defRPr>
            </a:lvl3pPr>
            <a:lvl4pPr indent="0" lvl="3" marL="1371600">
              <a:buNone/>
              <a:defRPr dirty="0" lang="en-US" sz="1200">
                <a:solidFill>
                  <a:schemeClr val="tx2"/>
                </a:solidFill>
              </a:defRPr>
            </a:lvl4pPr>
            <a:lvl5pPr indent="0" lvl="4" marL="1828800">
              <a:buNone/>
              <a:defRPr dirty="0" lang="en-US" sz="1200">
                <a:solidFill>
                  <a:schemeClr val="tx2"/>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19" name="Rectangle 22">
            <a:extLst>
              <a:ext uri="{A3F30E8C-0DC2-4ED3-979B-6CA21267E59B}">
                <a16:creationId xmlns:a16="http://schemas.microsoft.com/office/drawing/2010/main" id="{67DF94FD-A682-4A8D-A77E-E05015669E85}"/>
              </a:ext>
            </a:extLst>
          </p:cNvPr>
          <p:cNvSpPr>
            <a:spLocks noGrp="true"/>
          </p:cNvSpPr>
          <p:nvPr>
            <p:ph idx="22"/>
          </p:nvPr>
        </p:nvSpPr>
        <p:spPr>
          <a:xfrm flipH="false" flipV="false" rot="0">
            <a:off x="1522285" y="3969315"/>
            <a:ext cx="2910649" cy="292360"/>
          </a:xfrm>
          <a:prstGeom prst="rect">
            <a:avLst/>
          </a:prstGeom>
        </p:spPr>
        <p:txBody>
          <a:bodyPr bIns="47625" lIns="95250" rIns="95250" rtlCol="0" tIns="47625">
            <a:noAutofit/>
          </a:bodyPr>
          <a:lstStyle>
            <a:lvl1pPr indent="0" lvl="0" marL="0">
              <a:buNone/>
              <a:defRPr dirty="0" lang="en-US" sz="1200">
                <a:solidFill>
                  <a:schemeClr val="tx1">
                    <a:lumMod val="95000"/>
                  </a:schemeClr>
                </a:solidFill>
              </a:defRPr>
            </a:lvl1pPr>
            <a:lvl2pPr indent="0" lvl="1" marL="457200">
              <a:buNone/>
              <a:defRPr dirty="0" lang="en-US" sz="1200">
                <a:solidFill>
                  <a:schemeClr val="tx2"/>
                </a:solidFill>
              </a:defRPr>
            </a:lvl2pPr>
            <a:lvl3pPr indent="0" lvl="2" marL="914400">
              <a:buNone/>
              <a:defRPr dirty="0" lang="en-US" sz="1200">
                <a:solidFill>
                  <a:schemeClr val="tx2"/>
                </a:solidFill>
              </a:defRPr>
            </a:lvl3pPr>
            <a:lvl4pPr indent="0" lvl="3" marL="1371600">
              <a:buNone/>
              <a:defRPr dirty="0" lang="en-US" sz="1200">
                <a:solidFill>
                  <a:schemeClr val="tx2"/>
                </a:solidFill>
              </a:defRPr>
            </a:lvl4pPr>
            <a:lvl5pPr indent="0" lvl="4" marL="1828800">
              <a:buNone/>
              <a:defRPr dirty="0" lang="en-US" sz="1200">
                <a:solidFill>
                  <a:schemeClr val="tx2"/>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20" name="Rectangle 23">
            <a:extLst>
              <a:ext uri="{5A8F4A11-23A6-47A6-A67E-09747F901D06}">
                <a16:creationId xmlns:a16="http://schemas.microsoft.com/office/drawing/2010/main" id="{0AA81805-71DC-4401-86AC-2D769EC5C2E0}"/>
              </a:ext>
            </a:extLst>
          </p:cNvPr>
          <p:cNvSpPr>
            <a:spLocks noGrp="true"/>
          </p:cNvSpPr>
          <p:nvPr>
            <p:ph idx="23" type="pic"/>
          </p:nvPr>
        </p:nvSpPr>
        <p:spPr>
          <a:xfrm flipH="false" flipV="false" rot="0">
            <a:off x="4876800" y="1857375"/>
            <a:ext cx="3484206" cy="2328919"/>
          </a:xfrm>
          <a:prstGeom prst="roundRect">
            <a:avLst>
              <a:gd fmla="val 5180" name="adj"/>
            </a:avLst>
          </a:prstGeom>
        </p:spPr>
        <p:txBody>
          <a:bodyPr bIns="45720" lIns="91440" rIns="91440" rtlCol="0" tIns="93600">
            <a:noAutofit/>
          </a:bodyPr>
          <a:lstStyle/>
          <a:p>
            <a:pPr lvl="0"/>
            <a:r>
              <a:rPr dirty="0" lang="en-US"/>
              <a:t>Click to edit Master text styles</a:t>
            </a:r>
            <a:endParaRPr dirty="0" lang="en-US"/>
          </a:p>
        </p:txBody>
      </p:sp>
    </p:spTree>
    <p:custDataLst>
      <p:tags r:id="rId3"/>
    </p:custDataLst>
    <p:extLst>
      <p:ext uri="{1ADCEB16-BFD4-45F4-AFBC-9D404BD15650}">
        <p14:creationId xmlns:p14="http://schemas.microsoft.com/office/powerpoint/2010/main" val="1754703959475"/>
      </p:ext>
    </p:extLst>
  </p:cSld>
  <p:clrMapOvr>
    <a:masterClrMapping/>
  </p:clrMapOvr>
</p:sldLayout>
</file>

<file path=ppt/slideLayouts/slideLayout11.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Unique selling proposition">
    <p:spTree>
      <p:nvGrpSpPr>
        <p:cNvPr id="1" name=""/>
        <p:cNvGrpSpPr/>
        <p:nvPr/>
      </p:nvGrpSpPr>
      <p:grpSpPr>
        <a:xfrm>
          <a:off x="0" y="0"/>
          <a:ext cx="0" cy="0"/>
          <a:chOff x="0" y="0"/>
          <a:chExt cx="0" cy="0"/>
        </a:xfrm>
      </p:grpSpPr>
      <p:pic>
        <p:nvPicPr>
          <p:cNvPr id="2" name="Image 18">
            <a:extLst>
              <a:ext uri="{13CFB428-FDEC-459B-BD5D-B50A5E56F0B9}">
                <a16:creationId xmlns:a16="http://schemas.microsoft.com/office/drawing/2010/main" id="{EB9F5775-66B0-4174-B14D-50F7E9FDB741}"/>
              </a:ext>
            </a:extLst>
          </p:cNvPr>
          <p:cNvPicPr>
            <a:picLocks noChangeAspect="true"/>
          </p:cNvPicPr>
          <p:nvPr userDrawn="1"/>
        </p:nvPicPr>
        <p:blipFill>
          <a:blip r:embed="rId2"/>
          <a:stretch>
            <a:fillRect/>
          </a:stretch>
        </p:blipFill>
        <p:spPr>
          <a:xfrm flipH="false" flipV="false" rot="0">
            <a:off x="-605085" y="2102748"/>
            <a:ext cx="8673941" cy="3131610"/>
          </a:xfrm>
          <a:prstGeom prst="rect">
            <a:avLst/>
          </a:prstGeom>
          <a:noFill/>
        </p:spPr>
      </p:pic>
      <p:cxnSp>
        <p:nvCxnSpPr>
          <p:cNvPr id="3" name="">
            <a:extLst>
              <a:ext uri="{6EB95F2B-0064-464E-A7E3-CC45CAED0FF6}">
                <a16:creationId xmlns:a16="http://schemas.microsoft.com/office/drawing/2010/main" id="{51E072D0-92D2-4A65-BA8C-94ADAC63F228}"/>
              </a:ext>
            </a:extLst>
          </p:cNvPr>
          <p:cNvCxnSpPr/>
          <p:nvPr/>
        </p:nvCxnSpPr>
        <p:spPr>
          <a:xfrm flipH="true" flipV="true" rot="10800000">
            <a:off x="581025" y="3930775"/>
            <a:ext cx="7825940" cy="0"/>
          </a:xfrm>
          <a:prstGeom prst="line">
            <a:avLst/>
          </a:prstGeom>
          <a:ln cap="flat" w="19050">
            <a:solidFill>
              <a:schemeClr val="accent3">
                <a:alpha val="10000"/>
              </a:schemeClr>
            </a:solidFill>
            <a:prstDash val="solid"/>
            <a:round/>
          </a:ln>
        </p:spPr>
        <p:style>
          <a:lnRef idx="1">
            <a:schemeClr val="accent1"/>
          </a:lnRef>
          <a:fillRef idx="1">
            <a:schemeClr val="accent1"/>
          </a:fillRef>
          <a:effectRef idx="0">
            <a:schemeClr val="accent1"/>
          </a:effectRef>
          <a:fontRef idx="minor">
            <a:srgbClr val="ffffff"/>
          </a:fontRef>
        </p:style>
      </p:cxnSp>
      <p:cxnSp>
        <p:nvCxnSpPr>
          <p:cNvPr id="4" name="">
            <a:extLst>
              <a:ext uri="{F7237EF4-C287-4767-9847-4098170DBA9A}">
                <a16:creationId xmlns:a16="http://schemas.microsoft.com/office/drawing/2010/main" id="{64EF06F3-0F11-4A4E-9B84-B3D8871927A3}"/>
              </a:ext>
            </a:extLst>
          </p:cNvPr>
          <p:cNvCxnSpPr/>
          <p:nvPr/>
        </p:nvCxnSpPr>
        <p:spPr>
          <a:xfrm flipH="true" flipV="true" rot="10800000">
            <a:off x="581025" y="3416469"/>
            <a:ext cx="7825940" cy="0"/>
          </a:xfrm>
          <a:prstGeom prst="line">
            <a:avLst/>
          </a:prstGeom>
          <a:ln cap="flat" w="19050">
            <a:solidFill>
              <a:schemeClr val="accent3">
                <a:alpha val="10000"/>
              </a:schemeClr>
            </a:solidFill>
            <a:prstDash val="solid"/>
            <a:round/>
          </a:ln>
        </p:spPr>
        <p:style>
          <a:lnRef idx="1">
            <a:schemeClr val="accent1"/>
          </a:lnRef>
          <a:fillRef idx="1">
            <a:schemeClr val="accent1"/>
          </a:fillRef>
          <a:effectRef idx="0">
            <a:schemeClr val="accent1"/>
          </a:effectRef>
          <a:fontRef idx="minor">
            <a:srgbClr val="ffffff"/>
          </a:fontRef>
        </p:style>
      </p:cxnSp>
      <p:cxnSp>
        <p:nvCxnSpPr>
          <p:cNvPr id="5" name="">
            <a:extLst>
              <a:ext uri="{4F68EA32-D8F0-40A2-81F4-AE6757F9CC41}">
                <a16:creationId xmlns:a16="http://schemas.microsoft.com/office/drawing/2010/main" id="{0FA3350A-1804-4229-B553-124BFF7C3B2C}"/>
              </a:ext>
            </a:extLst>
          </p:cNvPr>
          <p:cNvCxnSpPr/>
          <p:nvPr/>
        </p:nvCxnSpPr>
        <p:spPr>
          <a:xfrm flipH="true" flipV="true" rot="10800000">
            <a:off x="581025" y="2902164"/>
            <a:ext cx="7825940" cy="0"/>
          </a:xfrm>
          <a:prstGeom prst="line">
            <a:avLst/>
          </a:prstGeom>
          <a:ln cap="flat" w="19050">
            <a:solidFill>
              <a:schemeClr val="accent3">
                <a:alpha val="10000"/>
              </a:schemeClr>
            </a:solidFill>
            <a:prstDash val="solid"/>
            <a:round/>
          </a:ln>
        </p:spPr>
        <p:style>
          <a:lnRef idx="1">
            <a:schemeClr val="accent1"/>
          </a:lnRef>
          <a:fillRef idx="1">
            <a:schemeClr val="accent1"/>
          </a:fillRef>
          <a:effectRef idx="0">
            <a:schemeClr val="accent1"/>
          </a:effectRef>
          <a:fontRef idx="minor">
            <a:srgbClr val="ffffff"/>
          </a:fontRef>
        </p:style>
      </p:cxnSp>
      <p:cxnSp>
        <p:nvCxnSpPr>
          <p:cNvPr id="6" name="">
            <a:extLst>
              <a:ext uri="{480420FF-59C1-4667-B1CB-FD54F5CF9A87}">
                <a16:creationId xmlns:a16="http://schemas.microsoft.com/office/drawing/2010/main" id="{BE457DBA-B1D9-49C7-A2A8-3DC4020774C8}"/>
              </a:ext>
            </a:extLst>
          </p:cNvPr>
          <p:cNvCxnSpPr/>
          <p:nvPr/>
        </p:nvCxnSpPr>
        <p:spPr>
          <a:xfrm flipH="true" flipV="true" rot="10800000">
            <a:off x="550970" y="2387858"/>
            <a:ext cx="7825940" cy="0"/>
          </a:xfrm>
          <a:prstGeom prst="line">
            <a:avLst/>
          </a:prstGeom>
          <a:ln cap="flat" w="19050">
            <a:solidFill>
              <a:schemeClr val="accent3">
                <a:alpha val="10000"/>
              </a:schemeClr>
            </a:solidFill>
            <a:prstDash val="solid"/>
            <a:round/>
          </a:ln>
        </p:spPr>
        <p:style>
          <a:lnRef idx="1">
            <a:schemeClr val="accent1"/>
          </a:lnRef>
          <a:fillRef idx="1">
            <a:schemeClr val="accent1"/>
          </a:fillRef>
          <a:effectRef idx="0">
            <a:schemeClr val="accent1"/>
          </a:effectRef>
          <a:fontRef idx="minor">
            <a:srgbClr val="ffffff"/>
          </a:fontRef>
        </p:style>
      </p:cxnSp>
      <p:sp>
        <p:nvSpPr>
          <p:cNvPr id="7" name="shape-9977">
            <a:extLst>
              <a:ext uri="{AEEC1D8E-5293-45AB-9CBB-85104DE7AD95}">
                <a16:creationId xmlns:a16="http://schemas.microsoft.com/office/drawing/2010/main" id="{8DC8D1A6-F4AE-4EF5-A665-87103422411B}"/>
              </a:ext>
            </a:extLst>
          </p:cNvPr>
          <p:cNvSpPr>
            <a:spLocks noChangeAspect="true"/>
          </p:cNvSpPr>
          <p:nvPr userDrawn="1"/>
        </p:nvSpPr>
        <p:spPr>
          <a:xfrm rot="0">
            <a:off x="7058025" y="1785813"/>
            <a:ext cx="1227639" cy="2800350"/>
          </a:xfrm>
          <a:custGeom>
            <a:avLst/>
            <a:gdLst/>
            <a:ahLst/>
            <a:cxnLst/>
            <a:rect b="b" l="0" r="r" t="0"/>
            <a:pathLst>
              <a:path h="2800350" w="1227639">
                <a:moveTo>
                  <a:pt x="0" y="200025"/>
                </a:moveTo>
                <a:cubicBezTo>
                  <a:pt x="0" y="89554"/>
                  <a:pt x="89554" y="0"/>
                  <a:pt x="200025" y="0"/>
                </a:cubicBezTo>
                <a:lnTo>
                  <a:pt x="1027614" y="0"/>
                </a:lnTo>
                <a:cubicBezTo>
                  <a:pt x="1138085" y="0"/>
                  <a:pt x="1227639" y="89554"/>
                  <a:pt x="1227639" y="200025"/>
                </a:cubicBezTo>
                <a:lnTo>
                  <a:pt x="1227639" y="2600325"/>
                </a:lnTo>
                <a:cubicBezTo>
                  <a:pt x="1227639" y="2710796"/>
                  <a:pt x="1138085" y="2800350"/>
                  <a:pt x="1027614" y="2800350"/>
                </a:cubicBezTo>
                <a:lnTo>
                  <a:pt x="200025" y="2800350"/>
                </a:lnTo>
                <a:cubicBezTo>
                  <a:pt x="89554" y="2800350"/>
                  <a:pt x="0" y="2710796"/>
                  <a:pt x="0" y="2600325"/>
                </a:cubicBezTo>
                <a:lnTo>
                  <a:pt x="0" y="200025"/>
                </a:lnTo>
              </a:path>
            </a:pathLst>
          </a:custGeom>
          <a:solidFill>
            <a:schemeClr val="accent3"/>
          </a:solidFill>
        </p:spPr>
        <p:txBody>
          <a:bodyPr anchor="ctr" rtlCol="0">
            <a:noAutofit/>
          </a:bodyPr>
          <a:lstStyle/>
          <a:p>
            <a:pPr algn="ctr"/>
            <a:r>
              <a:rPr dirty="0" lang="en-US">
                <a:solidFill>
                  <a:schemeClr val="accent1"/>
                </a:solidFill>
              </a:rPr>
              <a:t/>
            </a:r>
            <a:endParaRPr dirty="0" lang="en-US">
              <a:solidFill>
                <a:schemeClr val="accent1"/>
              </a:solidFill>
            </a:endParaRPr>
          </a:p>
        </p:txBody>
      </p:sp>
      <p:sp>
        <p:nvSpPr>
          <p:cNvPr id="8" name="Title 1">
            <a:extLst>
              <a:ext uri="{222240D8-142E-4A15-A4F7-6F4FE11851C3}">
                <a16:creationId xmlns:a16="http://schemas.microsoft.com/office/drawing/2010/main" id="{A07663A8-8F77-41A2-9FD5-5F8761478F0E}"/>
              </a:ext>
            </a:extLst>
          </p:cNvPr>
          <p:cNvSpPr>
            <a:spLocks noGrp="true"/>
          </p:cNvSpPr>
          <p:nvPr>
            <p:ph idx="10" type="title"/>
          </p:nvPr>
        </p:nvSpPr>
        <p:spPr>
          <a:xfrm rot="0">
            <a:off x="695325" y="665854"/>
            <a:ext cx="2533650" cy="992295"/>
          </a:xfrm>
        </p:spPr>
        <p:txBody>
          <a:bodyPr anchor="t" lIns="0" rtlCol="0"/>
          <a:lstStyle>
            <a:lvl1pPr algn="l" lvl="0">
              <a:defRPr dirty="0" lang="en-US" sz="3000">
                <a:latin typeface="Outfit-demi_bold"/>
              </a:defRPr>
            </a:lvl1pPr>
          </a:lstStyle>
          <a:p>
            <a:pPr/>
            <a:r>
              <a:rPr dirty="0" lang="en-US"/>
              <a:t>Click to edit Master title style</a:t>
            </a:r>
            <a:endParaRPr dirty="0" lang="en-US"/>
          </a:p>
        </p:txBody>
      </p:sp>
      <p:sp>
        <p:nvSpPr>
          <p:cNvPr id="9" name="Slide Number Placeholder 3">
            <a:extLst>
              <a:ext uri="{F963BA21-91F2-4682-AFCE-CE1F2C6EBEE6}">
                <a16:creationId xmlns:a16="http://schemas.microsoft.com/office/drawing/2010/main" id="{46FA4329-CE26-4C3D-BAEE-9C8D1AC76040}"/>
              </a:ext>
            </a:extLst>
          </p:cNvPr>
          <p:cNvSpPr>
            <a:spLocks noGrp="true"/>
          </p:cNvSpPr>
          <p:nvPr>
            <p:ph idx="11" sz="quarter" type="sldNum"/>
          </p:nvPr>
        </p:nvSpPr>
        <p:spPr/>
        <p:txBody>
          <a:bodyPr rtlCol="0"/>
          <a:lstStyle/>
          <a:p>
            <a:pPr/>
            <a:r>
              <a:rPr dirty="0" lang="en-US"/>
              <a:t>&lt;#&gt;</a:t>
            </a:r>
            <a:endParaRPr dirty="0" lang="en-US"/>
          </a:p>
        </p:txBody>
      </p:sp>
      <p:sp>
        <p:nvSpPr>
          <p:cNvPr id="10" name="Footer Placeholder 2">
            <a:extLst>
              <a:ext uri="{2D5A75D4-84B6-423D-92A8-E34A0B1BE0C7}">
                <a16:creationId xmlns:a16="http://schemas.microsoft.com/office/drawing/2010/main" id="{9C3CFB1C-91B9-4BDC-9F41-63C2E9DD1441}"/>
              </a:ext>
            </a:extLst>
          </p:cNvPr>
          <p:cNvSpPr>
            <a:spLocks noGrp="true"/>
          </p:cNvSpPr>
          <p:nvPr>
            <p:ph idx="12" sz="quarter" type="ftr"/>
          </p:nvPr>
        </p:nvSpPr>
        <p:spPr/>
        <p:txBody>
          <a:bodyPr rtlCol="0"/>
          <a:lstStyle/>
          <a:p>
            <a:pPr/>
            <a:r>
              <a:rPr dirty="0" lang="en-US"/>
              <a:t>Footer</a:t>
            </a:r>
            <a:endParaRPr dirty="0" lang="en-US"/>
          </a:p>
        </p:txBody>
      </p:sp>
      <p:sp>
        <p:nvSpPr>
          <p:cNvPr id="11" name="Date Placeholder 1">
            <a:extLst>
              <a:ext uri="{F7BD0B08-2031-4978-AD69-A484B31F9084}">
                <a16:creationId xmlns:a16="http://schemas.microsoft.com/office/drawing/2010/main" id="{C11812D0-1BDD-4968-B02A-F5E98E71100B}"/>
              </a:ext>
            </a:extLst>
          </p:cNvPr>
          <p:cNvSpPr>
            <a:spLocks noGrp="true"/>
          </p:cNvSpPr>
          <p:nvPr>
            <p:ph idx="13" sz="half" type="dt"/>
          </p:nvPr>
        </p:nvSpPr>
        <p:spPr/>
        <p:txBody>
          <a:bodyPr rtlCol="0"/>
          <a:lstStyle/>
          <a:p>
            <a:pPr/>
            <a:r>
              <a:rPr dirty="0" lang="en-US"/>
              <a:t>Date</a:t>
            </a:r>
            <a:endParaRPr dirty="0" lang="en-US"/>
          </a:p>
        </p:txBody>
      </p:sp>
      <p:sp>
        <p:nvSpPr>
          <p:cNvPr id="12" name="Rectangle 11">
            <a:extLst>
              <a:ext uri="{90BD9FD2-38E0-404C-B837-FD5C8833E320}">
                <a16:creationId xmlns:a16="http://schemas.microsoft.com/office/drawing/2010/main" id="{D96DC782-31CA-4043-9F51-243EAEC45A85}"/>
              </a:ext>
            </a:extLst>
          </p:cNvPr>
          <p:cNvSpPr>
            <a:spLocks noGrp="true"/>
          </p:cNvSpPr>
          <p:nvPr>
            <p:ph idx="14" type="title"/>
          </p:nvPr>
        </p:nvSpPr>
        <p:spPr>
          <a:xfrm flipH="false" flipV="false" rot="0">
            <a:off x="695325" y="2465355"/>
            <a:ext cx="2641892" cy="349053"/>
          </a:xfrm>
          <a:prstGeom prst="rect">
            <a:avLst/>
          </a:prstGeom>
        </p:spPr>
        <p:txBody>
          <a:bodyPr anchor="ctr" bIns="45720" lIns="0" rIns="91440" rtlCol="0" tIns="45720">
            <a:noAutofit/>
          </a:bodyPr>
          <a:lstStyle>
            <a:lvl1pPr lvl="0">
              <a:defRPr dirty="0" lang="en-US" sz="1400">
                <a:solidFill>
                  <a:schemeClr val="tx1"/>
                </a:solidFill>
                <a:latin typeface="Outfit-demi_bold"/>
              </a:defRPr>
            </a:lvl1pPr>
          </a:lstStyle>
          <a:p>
            <a:pPr/>
            <a:r>
              <a:rPr dirty="0" lang="en-US"/>
              <a:t>Click to edit Master title style</a:t>
            </a:r>
            <a:endParaRPr dirty="0" lang="en-US"/>
          </a:p>
        </p:txBody>
      </p:sp>
      <p:sp>
        <p:nvSpPr>
          <p:cNvPr id="13" name="Rectangle 12">
            <a:extLst>
              <a:ext uri="{D0C75743-C340-4AE6-922C-7DE91A9C1718}">
                <a16:creationId xmlns:a16="http://schemas.microsoft.com/office/drawing/2010/main" id="{55CDADB2-6E18-4F89-9730-9DC1E89000CB}"/>
              </a:ext>
            </a:extLst>
          </p:cNvPr>
          <p:cNvSpPr>
            <a:spLocks noGrp="true"/>
          </p:cNvSpPr>
          <p:nvPr>
            <p:ph idx="15" type="title"/>
          </p:nvPr>
        </p:nvSpPr>
        <p:spPr>
          <a:xfrm flipH="false" flipV="false" rot="0">
            <a:off x="695325" y="2963580"/>
            <a:ext cx="2638425" cy="352425"/>
          </a:xfrm>
          <a:prstGeom prst="rect">
            <a:avLst/>
          </a:prstGeom>
        </p:spPr>
        <p:txBody>
          <a:bodyPr anchor="ctr" bIns="45720" lIns="0" rIns="91440" rtlCol="0" tIns="45720">
            <a:noAutofit/>
          </a:bodyPr>
          <a:lstStyle>
            <a:lvl1pPr lvl="0">
              <a:defRPr dirty="0" lang="en-US" sz="1400">
                <a:solidFill>
                  <a:schemeClr val="tx1"/>
                </a:solidFill>
                <a:latin typeface="Outfit-demi_bold"/>
              </a:defRPr>
            </a:lvl1pPr>
          </a:lstStyle>
          <a:p>
            <a:pPr/>
            <a:r>
              <a:rPr dirty="0" lang="en-US"/>
              <a:t>Click to edit Master title style</a:t>
            </a:r>
            <a:endParaRPr dirty="0" lang="en-US"/>
          </a:p>
        </p:txBody>
      </p:sp>
      <p:sp>
        <p:nvSpPr>
          <p:cNvPr id="14" name="Rectangle 13">
            <a:extLst>
              <a:ext uri="{4DB3E4AE-99E1-455A-944C-8983468E3C0C}">
                <a16:creationId xmlns:a16="http://schemas.microsoft.com/office/drawing/2010/main" id="{AD0C6010-8D17-4552-874D-EFCD87384ED3}"/>
              </a:ext>
            </a:extLst>
          </p:cNvPr>
          <p:cNvSpPr>
            <a:spLocks noGrp="true"/>
          </p:cNvSpPr>
          <p:nvPr>
            <p:ph idx="16" type="title"/>
          </p:nvPr>
        </p:nvSpPr>
        <p:spPr>
          <a:xfrm flipH="false" flipV="false" rot="0">
            <a:off x="695325" y="3498132"/>
            <a:ext cx="2638425" cy="352425"/>
          </a:xfrm>
          <a:prstGeom prst="rect">
            <a:avLst/>
          </a:prstGeom>
        </p:spPr>
        <p:txBody>
          <a:bodyPr anchor="ctr" bIns="45720" lIns="0" rIns="91440" rtlCol="0" tIns="45720">
            <a:noAutofit/>
          </a:bodyPr>
          <a:lstStyle>
            <a:lvl1pPr lvl="0">
              <a:defRPr dirty="0" lang="en-US" sz="1400">
                <a:solidFill>
                  <a:schemeClr val="tx1"/>
                </a:solidFill>
                <a:latin typeface="Outfit-demi_bold"/>
              </a:defRPr>
            </a:lvl1pPr>
          </a:lstStyle>
          <a:p>
            <a:pPr/>
            <a:r>
              <a:rPr dirty="0" lang="en-US"/>
              <a:t>Click to edit Master title style</a:t>
            </a:r>
            <a:endParaRPr dirty="0" lang="en-US"/>
          </a:p>
        </p:txBody>
      </p:sp>
      <p:sp>
        <p:nvSpPr>
          <p:cNvPr id="15" name="Rectangle 14">
            <a:extLst>
              <a:ext uri="{AFD474B5-27A4-446B-993A-CDD670AE36BF}">
                <a16:creationId xmlns:a16="http://schemas.microsoft.com/office/drawing/2010/main" id="{ED35D565-B5DB-4CD2-9D78-FBD6816EE6B2}"/>
              </a:ext>
            </a:extLst>
          </p:cNvPr>
          <p:cNvSpPr>
            <a:spLocks noGrp="true"/>
          </p:cNvSpPr>
          <p:nvPr>
            <p:ph idx="17" type="title"/>
          </p:nvPr>
        </p:nvSpPr>
        <p:spPr>
          <a:xfrm flipH="false" flipV="false" rot="0">
            <a:off x="695325" y="4022912"/>
            <a:ext cx="2638425" cy="352425"/>
          </a:xfrm>
          <a:prstGeom prst="rect">
            <a:avLst/>
          </a:prstGeom>
        </p:spPr>
        <p:txBody>
          <a:bodyPr anchor="ctr" bIns="45720" lIns="0" rIns="91440" rtlCol="0" tIns="45720">
            <a:noAutofit/>
          </a:bodyPr>
          <a:lstStyle>
            <a:lvl1pPr lvl="0">
              <a:defRPr dirty="0" lang="en-US" sz="1400">
                <a:solidFill>
                  <a:schemeClr val="tx1"/>
                </a:solidFill>
                <a:latin typeface="Outfit-demi_bold"/>
              </a:defRPr>
            </a:lvl1pPr>
          </a:lstStyle>
          <a:p>
            <a:pPr/>
            <a:r>
              <a:rPr dirty="0" lang="en-US"/>
              <a:t>Click to edit Master title style</a:t>
            </a:r>
            <a:endParaRPr dirty="0" lang="en-US"/>
          </a:p>
        </p:txBody>
      </p:sp>
      <p:sp>
        <p:nvSpPr>
          <p:cNvPr id="16" name="Rectangle 15">
            <a:extLst>
              <a:ext uri="{33E8330D-51C2-4BAE-92F1-9B97D9799615}">
                <a16:creationId xmlns:a16="http://schemas.microsoft.com/office/drawing/2010/main" id="{7C8E8D23-5C2A-48D1-83D9-8503A6028C51}"/>
              </a:ext>
            </a:extLst>
          </p:cNvPr>
          <p:cNvSpPr>
            <a:spLocks noGrp="true"/>
          </p:cNvSpPr>
          <p:nvPr>
            <p:ph idx="18" type="title"/>
          </p:nvPr>
        </p:nvSpPr>
        <p:spPr>
          <a:xfrm flipH="false" flipV="false" rot="0">
            <a:off x="2667019" y="1952625"/>
            <a:ext cx="1618516" cy="352425"/>
          </a:xfrm>
          <a:prstGeom prst="rect">
            <a:avLst/>
          </a:prstGeom>
        </p:spPr>
        <p:txBody>
          <a:bodyPr anchor="t" bIns="45720" lIns="91440" rIns="91440" rtlCol="0" tIns="45720">
            <a:noAutofit/>
          </a:bodyPr>
          <a:lstStyle>
            <a:lvl1pPr algn="ctr" lvl="0">
              <a:defRPr dirty="0" lang="en-US" sz="1400">
                <a:solidFill>
                  <a:schemeClr val="tx1"/>
                </a:solidFill>
                <a:latin typeface="Outfit-demi_bold"/>
              </a:defRPr>
            </a:lvl1pPr>
          </a:lstStyle>
          <a:p>
            <a:pPr/>
            <a:r>
              <a:rPr dirty="0" lang="en-US"/>
              <a:t>Click to edit Master title style</a:t>
            </a:r>
            <a:endParaRPr dirty="0" lang="en-US"/>
          </a:p>
        </p:txBody>
      </p:sp>
      <p:sp>
        <p:nvSpPr>
          <p:cNvPr id="17" name="Rectangle 16">
            <a:extLst>
              <a:ext uri="{4A800C9A-C5D5-4CFC-88A5-2BAE8FAFD76D}">
                <a16:creationId xmlns:a16="http://schemas.microsoft.com/office/drawing/2010/main" id="{54DE5C8A-318B-4630-866A-AB8AF7C58360}"/>
              </a:ext>
            </a:extLst>
          </p:cNvPr>
          <p:cNvSpPr>
            <a:spLocks noGrp="true"/>
          </p:cNvSpPr>
          <p:nvPr>
            <p:ph idx="19" type="title"/>
          </p:nvPr>
        </p:nvSpPr>
        <p:spPr>
          <a:xfrm flipH="false" flipV="false" rot="0">
            <a:off x="4784274" y="1952625"/>
            <a:ext cx="1619250" cy="352425"/>
          </a:xfrm>
          <a:prstGeom prst="rect">
            <a:avLst/>
          </a:prstGeom>
        </p:spPr>
        <p:txBody>
          <a:bodyPr anchor="t" bIns="45720" lIns="91440" rIns="91440" rtlCol="0" tIns="45720">
            <a:noAutofit/>
          </a:bodyPr>
          <a:lstStyle>
            <a:lvl1pPr algn="ctr" lvl="0">
              <a:defRPr dirty="0" lang="en-US" sz="1400">
                <a:solidFill>
                  <a:schemeClr val="tx1"/>
                </a:solidFill>
                <a:latin typeface="Outfit-demi_bold"/>
              </a:defRPr>
            </a:lvl1pPr>
          </a:lstStyle>
          <a:p>
            <a:pPr/>
            <a:r>
              <a:rPr dirty="0" lang="en-US"/>
              <a:t>Click to edit Master title style</a:t>
            </a:r>
            <a:endParaRPr dirty="0" lang="en-US"/>
          </a:p>
        </p:txBody>
      </p:sp>
      <p:sp>
        <p:nvSpPr>
          <p:cNvPr id="18" name="Rectangle 17">
            <a:extLst>
              <a:ext uri="{2DF64C43-92B1-45DF-94ED-54B5EB5E8EBD}">
                <a16:creationId xmlns:a16="http://schemas.microsoft.com/office/drawing/2010/main" id="{BCE4271C-18C2-4950-BDC6-4773D3019556}"/>
              </a:ext>
            </a:extLst>
          </p:cNvPr>
          <p:cNvSpPr>
            <a:spLocks noGrp="true"/>
          </p:cNvSpPr>
          <p:nvPr>
            <p:ph idx="20" type="title"/>
          </p:nvPr>
        </p:nvSpPr>
        <p:spPr>
          <a:xfrm flipH="false" flipV="false" rot="0">
            <a:off x="6857009" y="1952625"/>
            <a:ext cx="1619250" cy="352425"/>
          </a:xfrm>
          <a:prstGeom prst="rect">
            <a:avLst/>
          </a:prstGeom>
        </p:spPr>
        <p:txBody>
          <a:bodyPr anchor="t" bIns="45720" lIns="91440" rIns="91440" rtlCol="0" tIns="45720">
            <a:noAutofit/>
          </a:bodyPr>
          <a:lstStyle>
            <a:lvl1pPr algn="ctr" lvl="0">
              <a:defRPr dirty="0" lang="en-US" sz="1400">
                <a:solidFill>
                  <a:schemeClr val="tx1"/>
                </a:solidFill>
                <a:latin typeface="Outfit-demi_bold"/>
              </a:defRPr>
            </a:lvl1pPr>
          </a:lstStyle>
          <a:p>
            <a:pPr/>
            <a:r>
              <a:rPr dirty="0" lang="en-US"/>
              <a:t>Click to edit Master title style</a:t>
            </a:r>
            <a:endParaRPr dirty="0" lang="en-US"/>
          </a:p>
        </p:txBody>
      </p:sp>
      <p:grpSp>
        <p:nvGrpSpPr>
          <p:cNvPr id="19" name="">
            <a:extLst>
              <a:ext uri="{C071A1EB-3325-46B3-ACAB-1008B1B40D89}">
                <a16:creationId xmlns:a16="http://schemas.microsoft.com/office/drawing/2010/main" id="{60EFF2F5-4627-4DE1-89A7-05D6F45C3380}"/>
              </a:ext>
            </a:extLst>
          </p:cNvPr>
          <p:cNvGrpSpPr>
            <a:grpSpLocks noChangeAspect="true"/>
          </p:cNvGrpSpPr>
          <p:nvPr/>
        </p:nvGrpSpPr>
        <p:grpSpPr>
          <a:xfrm rot="0">
            <a:off x="5423744" y="2524125"/>
            <a:ext cx="228600" cy="228600"/>
            <a:chOff x="0" y="0"/>
            <a:chExt cx="228600" cy="228600"/>
          </a:xfrm>
          <a:solidFill>
            <a:schemeClr val="accent2"/>
          </a:solidFill>
        </p:grpSpPr>
        <p:sp>
          <p:nvSpPr>
            <p:cNvPr id="20" name="shape-CBC3">
              <a:extLst>
                <a:ext uri="{214D5005-E555-4741-876B-E2E4E23B95D5}">
                  <a16:creationId xmlns:a16="http://schemas.microsoft.com/office/drawing/2010/main" id="{06BD2345-2FBF-4E52-AD28-CB05A88C1312}"/>
                </a:ext>
              </a:extLst>
            </p:cNvPr>
            <p:cNvSpPr/>
            <p:nvPr/>
          </p:nvSpPr>
          <p:spPr>
            <a:xfrm>
              <a:off x="0" y="0"/>
              <a:ext cx="228600" cy="228600"/>
            </a:xfrm>
            <a:custGeom>
              <a:avLst/>
              <a:gdLst/>
              <a:ahLst/>
              <a:cxnLst/>
              <a:rect b="b" l="0" r="r" t="0"/>
              <a:pathLst>
                <a:path h="228600" w="228600">
                  <a:moveTo>
                    <a:pt x="0" y="65314"/>
                  </a:moveTo>
                  <a:cubicBezTo>
                    <a:pt x="0" y="29242"/>
                    <a:pt x="29242" y="0"/>
                    <a:pt x="65314" y="0"/>
                  </a:cubicBezTo>
                  <a:lnTo>
                    <a:pt x="163286" y="0"/>
                  </a:lnTo>
                  <a:cubicBezTo>
                    <a:pt x="199358" y="0"/>
                    <a:pt x="228600" y="29242"/>
                    <a:pt x="228600" y="65314"/>
                  </a:cubicBezTo>
                  <a:lnTo>
                    <a:pt x="228600" y="163286"/>
                  </a:lnTo>
                  <a:cubicBezTo>
                    <a:pt x="228600" y="199358"/>
                    <a:pt x="199358" y="228600"/>
                    <a:pt x="163286" y="228600"/>
                  </a:cubicBezTo>
                  <a:lnTo>
                    <a:pt x="65314" y="228600"/>
                  </a:lnTo>
                  <a:cubicBezTo>
                    <a:pt x="29242" y="228600"/>
                    <a:pt x="0" y="199358"/>
                    <a:pt x="0" y="163286"/>
                  </a:cubicBezTo>
                  <a:lnTo>
                    <a:pt x="0" y="65314"/>
                  </a:lnTo>
                </a:path>
              </a:pathLst>
            </a:custGeom>
            <a:grpFill/>
          </p:spPr>
          <p:txBody>
            <a:bodyPr anchor="ctr" rtlCol="0">
              <a:noAutofit/>
            </a:bodyPr>
            <a:lstStyle/>
            <a:p>
              <a:pPr algn="ctr"/>
              <a:r>
                <a:rPr dirty="0" lang="en-US">
                  <a:solidFill>
                    <a:schemeClr val="accent2"/>
                  </a:solidFill>
                </a:rPr>
                <a:t/>
              </a:r>
              <a:endParaRPr dirty="0" lang="en-US">
                <a:solidFill>
                  <a:schemeClr val="accent2"/>
                </a:solidFill>
              </a:endParaRPr>
            </a:p>
          </p:txBody>
        </p:sp>
        <p:grpSp>
          <p:nvGrpSpPr>
            <p:cNvPr id="21" name="shape-4440">
              <a:extLst>
                <a:ext uri="{4BD68CA2-0F54-4B27-803B-D66F75C8E5FE}">
                  <a16:creationId xmlns:a16="http://schemas.microsoft.com/office/drawing/2010/main" id="{33E0A4EE-3F86-4E25-AC36-402633138630}"/>
                </a:ext>
              </a:extLst>
            </p:cNvPr>
            <p:cNvGrpSpPr/>
            <p:nvPr/>
          </p:nvGrpSpPr>
          <p:grpSpPr>
            <a:xfrm>
              <a:off x="66675" y="78581"/>
              <a:ext cx="95250" cy="65484"/>
              <a:chOff x="66675" y="78581"/>
              <a:chExt cx="95250" cy="65484"/>
            </a:xfrm>
            <a:grpFill/>
          </p:grpSpPr>
          <p:sp>
            <p:nvSpPr>
              <p:cNvPr id="22" name="shape-8D07">
                <a:extLst>
                  <a:ext uri="{FA15A33A-ED78-4721-A38A-4DD997DCC0A1}">
                    <a16:creationId xmlns:a16="http://schemas.microsoft.com/office/drawing/2010/main" id="{6949E4DD-B599-4555-94C0-4E46B4BFD742}"/>
                  </a:ext>
                </a:extLst>
              </p:cNvPr>
              <p:cNvSpPr/>
              <p:nvPr/>
            </p:nvSpPr>
            <p:spPr>
              <a:xfrm>
                <a:off x="66675" y="78581"/>
                <a:ext cx="95250" cy="65484"/>
              </a:xfrm>
              <a:custGeom>
                <a:avLst/>
                <a:gdLst/>
                <a:ahLst/>
                <a:cxnLst/>
                <a:rect b="b" l="0" r="r" t="0"/>
                <a:pathLst>
                  <a:path h="65484" w="95250">
                    <a:moveTo>
                      <a:pt x="95250" y="0"/>
                    </a:moveTo>
                    <a:lnTo>
                      <a:pt x="29766" y="65484"/>
                    </a:lnTo>
                    <a:lnTo>
                      <a:pt x="0" y="35719"/>
                    </a:lnTo>
                  </a:path>
                </a:pathLst>
              </a:custGeom>
              <a:grpFill/>
              <a:ln cap="rnd" w="13607">
                <a:solidFill>
                  <a:schemeClr val="tx1"/>
                </a:solidFill>
                <a:prstDash val="solid"/>
                <a:round/>
              </a:ln>
              <a:effectLst/>
            </p:spPr>
            <p:txBody>
              <a:bodyPr anchor="ctr" rtlCol="0">
                <a:noAutofit/>
              </a:bodyPr>
              <a:lstStyle/>
              <a:p>
                <a:pPr algn="ctr"/>
                <a:r>
                  <a:rPr dirty="0" lang="en-US">
                    <a:solidFill>
                      <a:schemeClr val="accent2"/>
                    </a:solidFill>
                  </a:rPr>
                  <a:t/>
                </a:r>
                <a:endParaRPr dirty="0" lang="en-US">
                  <a:solidFill>
                    <a:schemeClr val="accent2"/>
                  </a:solidFill>
                </a:endParaRPr>
              </a:p>
            </p:txBody>
          </p:sp>
        </p:grpSp>
      </p:grpSp>
      <p:grpSp>
        <p:nvGrpSpPr>
          <p:cNvPr id="23" name="">
            <a:extLst>
              <a:ext uri="{36FC3923-6ECC-4C90-AFC1-B110D0230C80}">
                <a16:creationId xmlns:a16="http://schemas.microsoft.com/office/drawing/2010/main" id="{3EBF45DB-6D1A-46DB-9240-6E61E43088ED}"/>
              </a:ext>
            </a:extLst>
          </p:cNvPr>
          <p:cNvGrpSpPr>
            <a:grpSpLocks noChangeAspect="true"/>
          </p:cNvGrpSpPr>
          <p:nvPr/>
        </p:nvGrpSpPr>
        <p:grpSpPr>
          <a:xfrm rot="0">
            <a:off x="7553325" y="2524125"/>
            <a:ext cx="228600" cy="228600"/>
            <a:chOff x="0" y="0"/>
            <a:chExt cx="228600" cy="228600"/>
          </a:xfrm>
          <a:solidFill>
            <a:schemeClr val="accent2"/>
          </a:solidFill>
        </p:grpSpPr>
        <p:sp>
          <p:nvSpPr>
            <p:cNvPr id="24" name="shape-CBC3">
              <a:extLst>
                <a:ext uri="{F17E4458-074B-4ABE-9A01-54E7CF1BCC0C}">
                  <a16:creationId xmlns:a16="http://schemas.microsoft.com/office/drawing/2010/main" id="{1C28884A-3D81-47B6-A939-9EB19523D16C}"/>
                </a:ext>
              </a:extLst>
            </p:cNvPr>
            <p:cNvSpPr/>
            <p:nvPr/>
          </p:nvSpPr>
          <p:spPr>
            <a:xfrm>
              <a:off x="0" y="0"/>
              <a:ext cx="228600" cy="228600"/>
            </a:xfrm>
            <a:custGeom>
              <a:avLst/>
              <a:gdLst/>
              <a:ahLst/>
              <a:cxnLst/>
              <a:rect b="b" l="0" r="r" t="0"/>
              <a:pathLst>
                <a:path h="228600" w="228600">
                  <a:moveTo>
                    <a:pt x="0" y="65314"/>
                  </a:moveTo>
                  <a:cubicBezTo>
                    <a:pt x="0" y="29242"/>
                    <a:pt x="29242" y="0"/>
                    <a:pt x="65314" y="0"/>
                  </a:cubicBezTo>
                  <a:lnTo>
                    <a:pt x="163286" y="0"/>
                  </a:lnTo>
                  <a:cubicBezTo>
                    <a:pt x="199358" y="0"/>
                    <a:pt x="228600" y="29242"/>
                    <a:pt x="228600" y="65314"/>
                  </a:cubicBezTo>
                  <a:lnTo>
                    <a:pt x="228600" y="163286"/>
                  </a:lnTo>
                  <a:cubicBezTo>
                    <a:pt x="228600" y="199358"/>
                    <a:pt x="199358" y="228600"/>
                    <a:pt x="163286" y="228600"/>
                  </a:cubicBezTo>
                  <a:lnTo>
                    <a:pt x="65314" y="228600"/>
                  </a:lnTo>
                  <a:cubicBezTo>
                    <a:pt x="29242" y="228600"/>
                    <a:pt x="0" y="199358"/>
                    <a:pt x="0" y="163286"/>
                  </a:cubicBezTo>
                  <a:lnTo>
                    <a:pt x="0" y="65314"/>
                  </a:lnTo>
                </a:path>
              </a:pathLst>
            </a:custGeom>
            <a:grpFill/>
          </p:spPr>
          <p:txBody>
            <a:bodyPr anchor="ctr" rtlCol="0">
              <a:noAutofit/>
            </a:bodyPr>
            <a:lstStyle/>
            <a:p>
              <a:pPr algn="ctr"/>
              <a:r>
                <a:rPr dirty="0" lang="en-US">
                  <a:solidFill>
                    <a:schemeClr val="accent2"/>
                  </a:solidFill>
                </a:rPr>
                <a:t/>
              </a:r>
              <a:endParaRPr dirty="0" lang="en-US">
                <a:solidFill>
                  <a:schemeClr val="accent2"/>
                </a:solidFill>
              </a:endParaRPr>
            </a:p>
          </p:txBody>
        </p:sp>
        <p:grpSp>
          <p:nvGrpSpPr>
            <p:cNvPr id="25" name="shape-4440">
              <a:extLst>
                <a:ext uri="{8D24A372-F0FB-4AB3-822D-A6575F826D4D}">
                  <a16:creationId xmlns:a16="http://schemas.microsoft.com/office/drawing/2010/main" id="{8F40FA57-F384-4677-8389-40E489E15817}"/>
                </a:ext>
              </a:extLst>
            </p:cNvPr>
            <p:cNvGrpSpPr/>
            <p:nvPr/>
          </p:nvGrpSpPr>
          <p:grpSpPr>
            <a:xfrm>
              <a:off x="66675" y="78581"/>
              <a:ext cx="95250" cy="65484"/>
              <a:chOff x="66675" y="78581"/>
              <a:chExt cx="95250" cy="65484"/>
            </a:xfrm>
            <a:grpFill/>
          </p:grpSpPr>
          <p:sp>
            <p:nvSpPr>
              <p:cNvPr id="26" name="shape-8D07">
                <a:extLst>
                  <a:ext uri="{2F96F32D-C93C-4DCF-A7E9-66615011B5F5}">
                    <a16:creationId xmlns:a16="http://schemas.microsoft.com/office/drawing/2010/main" id="{8A01F3F1-E99D-4A4B-9281-6151AE4366C5}"/>
                  </a:ext>
                </a:extLst>
              </p:cNvPr>
              <p:cNvSpPr/>
              <p:nvPr/>
            </p:nvSpPr>
            <p:spPr>
              <a:xfrm>
                <a:off x="66675" y="78581"/>
                <a:ext cx="95250" cy="65484"/>
              </a:xfrm>
              <a:custGeom>
                <a:avLst/>
                <a:gdLst/>
                <a:ahLst/>
                <a:cxnLst/>
                <a:rect b="b" l="0" r="r" t="0"/>
                <a:pathLst>
                  <a:path h="65484" w="95250">
                    <a:moveTo>
                      <a:pt x="95250" y="0"/>
                    </a:moveTo>
                    <a:lnTo>
                      <a:pt x="29766" y="65484"/>
                    </a:lnTo>
                    <a:lnTo>
                      <a:pt x="0" y="35719"/>
                    </a:lnTo>
                  </a:path>
                </a:pathLst>
              </a:custGeom>
              <a:grpFill/>
              <a:ln cap="rnd" w="13607">
                <a:solidFill>
                  <a:schemeClr val="tx1"/>
                </a:solidFill>
                <a:prstDash val="solid"/>
                <a:round/>
              </a:ln>
              <a:effectLst/>
            </p:spPr>
            <p:txBody>
              <a:bodyPr anchor="ctr" rtlCol="0">
                <a:noAutofit/>
              </a:bodyPr>
              <a:lstStyle/>
              <a:p>
                <a:pPr algn="ctr"/>
                <a:r>
                  <a:rPr dirty="0" lang="en-US">
                    <a:solidFill>
                      <a:schemeClr val="accent2"/>
                    </a:solidFill>
                  </a:rPr>
                  <a:t/>
                </a:r>
                <a:endParaRPr dirty="0" lang="en-US">
                  <a:solidFill>
                    <a:schemeClr val="accent2"/>
                  </a:solidFill>
                </a:endParaRPr>
              </a:p>
            </p:txBody>
          </p:sp>
        </p:grpSp>
      </p:grpSp>
      <p:grpSp>
        <p:nvGrpSpPr>
          <p:cNvPr id="27" name="">
            <a:extLst>
              <a:ext uri="{20D043BC-561A-49AA-BA1C-4776427BA393}">
                <a16:creationId xmlns:a16="http://schemas.microsoft.com/office/drawing/2010/main" id="{334A060D-87B4-48A7-B0A0-FED12155E379}"/>
              </a:ext>
            </a:extLst>
          </p:cNvPr>
          <p:cNvGrpSpPr>
            <a:grpSpLocks noChangeAspect="true"/>
          </p:cNvGrpSpPr>
          <p:nvPr/>
        </p:nvGrpSpPr>
        <p:grpSpPr>
          <a:xfrm rot="0">
            <a:off x="7553325" y="3047171"/>
            <a:ext cx="228600" cy="228600"/>
            <a:chOff x="0" y="0"/>
            <a:chExt cx="228600" cy="228600"/>
          </a:xfrm>
          <a:solidFill>
            <a:schemeClr val="accent2"/>
          </a:solidFill>
        </p:grpSpPr>
        <p:sp>
          <p:nvSpPr>
            <p:cNvPr id="28" name="shape-CBC3">
              <a:extLst>
                <a:ext uri="{AF9B7DA8-50AB-418E-8723-EFC9EBC3B082}">
                  <a16:creationId xmlns:a16="http://schemas.microsoft.com/office/drawing/2010/main" id="{7C0DA305-7ACA-4324-8AC7-371E7CB4B56B}"/>
                </a:ext>
              </a:extLst>
            </p:cNvPr>
            <p:cNvSpPr/>
            <p:nvPr/>
          </p:nvSpPr>
          <p:spPr>
            <a:xfrm>
              <a:off x="0" y="0"/>
              <a:ext cx="228600" cy="228600"/>
            </a:xfrm>
            <a:custGeom>
              <a:avLst/>
              <a:gdLst/>
              <a:ahLst/>
              <a:cxnLst/>
              <a:rect b="b" l="0" r="r" t="0"/>
              <a:pathLst>
                <a:path h="228600" w="228600">
                  <a:moveTo>
                    <a:pt x="0" y="65314"/>
                  </a:moveTo>
                  <a:cubicBezTo>
                    <a:pt x="0" y="29242"/>
                    <a:pt x="29242" y="0"/>
                    <a:pt x="65314" y="0"/>
                  </a:cubicBezTo>
                  <a:lnTo>
                    <a:pt x="163286" y="0"/>
                  </a:lnTo>
                  <a:cubicBezTo>
                    <a:pt x="199358" y="0"/>
                    <a:pt x="228600" y="29242"/>
                    <a:pt x="228600" y="65314"/>
                  </a:cubicBezTo>
                  <a:lnTo>
                    <a:pt x="228600" y="163286"/>
                  </a:lnTo>
                  <a:cubicBezTo>
                    <a:pt x="228600" y="199358"/>
                    <a:pt x="199358" y="228600"/>
                    <a:pt x="163286" y="228600"/>
                  </a:cubicBezTo>
                  <a:lnTo>
                    <a:pt x="65314" y="228600"/>
                  </a:lnTo>
                  <a:cubicBezTo>
                    <a:pt x="29242" y="228600"/>
                    <a:pt x="0" y="199358"/>
                    <a:pt x="0" y="163286"/>
                  </a:cubicBezTo>
                  <a:lnTo>
                    <a:pt x="0" y="65314"/>
                  </a:lnTo>
                </a:path>
              </a:pathLst>
            </a:custGeom>
            <a:grpFill/>
          </p:spPr>
          <p:txBody>
            <a:bodyPr anchor="ctr" rtlCol="0">
              <a:noAutofit/>
            </a:bodyPr>
            <a:lstStyle/>
            <a:p>
              <a:pPr algn="ctr"/>
              <a:r>
                <a:rPr dirty="0" lang="en-US">
                  <a:solidFill>
                    <a:schemeClr val="accent2"/>
                  </a:solidFill>
                </a:rPr>
                <a:t/>
              </a:r>
              <a:endParaRPr dirty="0" lang="en-US">
                <a:solidFill>
                  <a:schemeClr val="accent2"/>
                </a:solidFill>
              </a:endParaRPr>
            </a:p>
          </p:txBody>
        </p:sp>
        <p:grpSp>
          <p:nvGrpSpPr>
            <p:cNvPr id="29" name="shape-4440">
              <a:extLst>
                <a:ext uri="{1E2F91D6-DC3D-4796-ADCF-B8A379E444E8}">
                  <a16:creationId xmlns:a16="http://schemas.microsoft.com/office/drawing/2010/main" id="{878E832D-D45B-4894-AD64-65FB4F93423B}"/>
                </a:ext>
              </a:extLst>
            </p:cNvPr>
            <p:cNvGrpSpPr/>
            <p:nvPr/>
          </p:nvGrpSpPr>
          <p:grpSpPr>
            <a:xfrm>
              <a:off x="66675" y="78581"/>
              <a:ext cx="95250" cy="65484"/>
              <a:chOff x="66675" y="78581"/>
              <a:chExt cx="95250" cy="65484"/>
            </a:xfrm>
            <a:grpFill/>
          </p:grpSpPr>
          <p:sp>
            <p:nvSpPr>
              <p:cNvPr id="30" name="shape-8D07">
                <a:extLst>
                  <a:ext uri="{4828AC33-9291-4AA6-B770-9D556EE3796C}">
                    <a16:creationId xmlns:a16="http://schemas.microsoft.com/office/drawing/2010/main" id="{A13548F0-317C-4954-8B27-FB01EED119F2}"/>
                  </a:ext>
                </a:extLst>
              </p:cNvPr>
              <p:cNvSpPr/>
              <p:nvPr/>
            </p:nvSpPr>
            <p:spPr>
              <a:xfrm>
                <a:off x="66675" y="78581"/>
                <a:ext cx="95250" cy="65484"/>
              </a:xfrm>
              <a:custGeom>
                <a:avLst/>
                <a:gdLst/>
                <a:ahLst/>
                <a:cxnLst/>
                <a:rect b="b" l="0" r="r" t="0"/>
                <a:pathLst>
                  <a:path h="65484" w="95250">
                    <a:moveTo>
                      <a:pt x="95250" y="0"/>
                    </a:moveTo>
                    <a:lnTo>
                      <a:pt x="29766" y="65484"/>
                    </a:lnTo>
                    <a:lnTo>
                      <a:pt x="0" y="35719"/>
                    </a:lnTo>
                  </a:path>
                </a:pathLst>
              </a:custGeom>
              <a:grpFill/>
              <a:ln cap="rnd" w="13607">
                <a:solidFill>
                  <a:schemeClr val="tx1"/>
                </a:solidFill>
                <a:prstDash val="solid"/>
                <a:round/>
              </a:ln>
              <a:effectLst/>
            </p:spPr>
            <p:txBody>
              <a:bodyPr anchor="ctr" rtlCol="0">
                <a:noAutofit/>
              </a:bodyPr>
              <a:lstStyle/>
              <a:p>
                <a:pPr algn="ctr"/>
                <a:r>
                  <a:rPr dirty="0" lang="en-US">
                    <a:solidFill>
                      <a:schemeClr val="accent2"/>
                    </a:solidFill>
                  </a:rPr>
                  <a:t/>
                </a:r>
                <a:endParaRPr dirty="0" lang="en-US">
                  <a:solidFill>
                    <a:schemeClr val="accent2"/>
                  </a:solidFill>
                </a:endParaRPr>
              </a:p>
            </p:txBody>
          </p:sp>
        </p:grpSp>
      </p:grpSp>
      <p:grpSp>
        <p:nvGrpSpPr>
          <p:cNvPr id="31" name="">
            <a:extLst>
              <a:ext uri="{435D4924-A49B-4056-9BFB-6C45F6377783}">
                <a16:creationId xmlns:a16="http://schemas.microsoft.com/office/drawing/2010/main" id="{A9CEB35A-F959-41DC-95E1-B38C603FFF8F}"/>
              </a:ext>
            </a:extLst>
          </p:cNvPr>
          <p:cNvGrpSpPr>
            <a:grpSpLocks noChangeAspect="true"/>
          </p:cNvGrpSpPr>
          <p:nvPr/>
        </p:nvGrpSpPr>
        <p:grpSpPr>
          <a:xfrm rot="0">
            <a:off x="7553325" y="3543300"/>
            <a:ext cx="228600" cy="228600"/>
            <a:chOff x="0" y="0"/>
            <a:chExt cx="228600" cy="228600"/>
          </a:xfrm>
          <a:solidFill>
            <a:schemeClr val="accent2"/>
          </a:solidFill>
        </p:grpSpPr>
        <p:sp>
          <p:nvSpPr>
            <p:cNvPr id="32" name="shape-CBC3">
              <a:extLst>
                <a:ext uri="{32032F65-061B-4BAE-A047-C9ABB4EDB759}">
                  <a16:creationId xmlns:a16="http://schemas.microsoft.com/office/drawing/2010/main" id="{58D2BCC1-4812-4192-9CC0-A8F4CF5C1AA4}"/>
                </a:ext>
              </a:extLst>
            </p:cNvPr>
            <p:cNvSpPr/>
            <p:nvPr/>
          </p:nvSpPr>
          <p:spPr>
            <a:xfrm>
              <a:off x="0" y="0"/>
              <a:ext cx="228600" cy="228600"/>
            </a:xfrm>
            <a:custGeom>
              <a:avLst/>
              <a:gdLst/>
              <a:ahLst/>
              <a:cxnLst/>
              <a:rect b="b" l="0" r="r" t="0"/>
              <a:pathLst>
                <a:path h="228600" w="228600">
                  <a:moveTo>
                    <a:pt x="0" y="65314"/>
                  </a:moveTo>
                  <a:cubicBezTo>
                    <a:pt x="0" y="29242"/>
                    <a:pt x="29242" y="0"/>
                    <a:pt x="65314" y="0"/>
                  </a:cubicBezTo>
                  <a:lnTo>
                    <a:pt x="163286" y="0"/>
                  </a:lnTo>
                  <a:cubicBezTo>
                    <a:pt x="199358" y="0"/>
                    <a:pt x="228600" y="29242"/>
                    <a:pt x="228600" y="65314"/>
                  </a:cubicBezTo>
                  <a:lnTo>
                    <a:pt x="228600" y="163286"/>
                  </a:lnTo>
                  <a:cubicBezTo>
                    <a:pt x="228600" y="199358"/>
                    <a:pt x="199358" y="228600"/>
                    <a:pt x="163286" y="228600"/>
                  </a:cubicBezTo>
                  <a:lnTo>
                    <a:pt x="65314" y="228600"/>
                  </a:lnTo>
                  <a:cubicBezTo>
                    <a:pt x="29242" y="228600"/>
                    <a:pt x="0" y="199358"/>
                    <a:pt x="0" y="163286"/>
                  </a:cubicBezTo>
                  <a:lnTo>
                    <a:pt x="0" y="65314"/>
                  </a:lnTo>
                </a:path>
              </a:pathLst>
            </a:custGeom>
            <a:grpFill/>
          </p:spPr>
          <p:txBody>
            <a:bodyPr anchor="ctr" rtlCol="0">
              <a:noAutofit/>
            </a:bodyPr>
            <a:lstStyle/>
            <a:p>
              <a:pPr algn="ctr"/>
              <a:r>
                <a:rPr dirty="0" lang="en-US">
                  <a:solidFill>
                    <a:schemeClr val="accent2"/>
                  </a:solidFill>
                </a:rPr>
                <a:t/>
              </a:r>
              <a:endParaRPr dirty="0" lang="en-US">
                <a:solidFill>
                  <a:schemeClr val="accent2"/>
                </a:solidFill>
              </a:endParaRPr>
            </a:p>
          </p:txBody>
        </p:sp>
        <p:grpSp>
          <p:nvGrpSpPr>
            <p:cNvPr id="33" name="shape-4440">
              <a:extLst>
                <a:ext uri="{3934F1AD-EA32-4144-B64F-510BD6385623}">
                  <a16:creationId xmlns:a16="http://schemas.microsoft.com/office/drawing/2010/main" id="{0F19C1B1-9B80-4765-8F7B-F6AF7E7BC02E}"/>
                </a:ext>
              </a:extLst>
            </p:cNvPr>
            <p:cNvGrpSpPr/>
            <p:nvPr/>
          </p:nvGrpSpPr>
          <p:grpSpPr>
            <a:xfrm>
              <a:off x="66675" y="78581"/>
              <a:ext cx="95250" cy="65484"/>
              <a:chOff x="66675" y="78581"/>
              <a:chExt cx="95250" cy="65484"/>
            </a:xfrm>
            <a:grpFill/>
          </p:grpSpPr>
          <p:sp>
            <p:nvSpPr>
              <p:cNvPr id="34" name="shape-8D07">
                <a:extLst>
                  <a:ext uri="{0D6C977F-DC94-4AB5-9102-26732C5CB3F5}">
                    <a16:creationId xmlns:a16="http://schemas.microsoft.com/office/drawing/2010/main" id="{27B3512A-C371-4D07-A5AD-53551A5D9028}"/>
                  </a:ext>
                </a:extLst>
              </p:cNvPr>
              <p:cNvSpPr/>
              <p:nvPr/>
            </p:nvSpPr>
            <p:spPr>
              <a:xfrm>
                <a:off x="66675" y="78581"/>
                <a:ext cx="95250" cy="65484"/>
              </a:xfrm>
              <a:custGeom>
                <a:avLst/>
                <a:gdLst/>
                <a:ahLst/>
                <a:cxnLst/>
                <a:rect b="b" l="0" r="r" t="0"/>
                <a:pathLst>
                  <a:path h="65484" w="95250">
                    <a:moveTo>
                      <a:pt x="95250" y="0"/>
                    </a:moveTo>
                    <a:lnTo>
                      <a:pt x="29766" y="65484"/>
                    </a:lnTo>
                    <a:lnTo>
                      <a:pt x="0" y="35719"/>
                    </a:lnTo>
                  </a:path>
                </a:pathLst>
              </a:custGeom>
              <a:grpFill/>
              <a:ln cap="rnd" w="13607">
                <a:solidFill>
                  <a:schemeClr val="tx1"/>
                </a:solidFill>
                <a:prstDash val="solid"/>
                <a:round/>
              </a:ln>
              <a:effectLst/>
            </p:spPr>
            <p:txBody>
              <a:bodyPr anchor="ctr" rtlCol="0">
                <a:noAutofit/>
              </a:bodyPr>
              <a:lstStyle/>
              <a:p>
                <a:pPr algn="ctr"/>
                <a:r>
                  <a:rPr dirty="0" lang="en-US">
                    <a:solidFill>
                      <a:schemeClr val="accent2"/>
                    </a:solidFill>
                  </a:rPr>
                  <a:t/>
                </a:r>
                <a:endParaRPr dirty="0" lang="en-US">
                  <a:solidFill>
                    <a:schemeClr val="accent2"/>
                  </a:solidFill>
                </a:endParaRPr>
              </a:p>
            </p:txBody>
          </p:sp>
        </p:grpSp>
      </p:grpSp>
      <p:grpSp>
        <p:nvGrpSpPr>
          <p:cNvPr id="35" name="">
            <a:extLst>
              <a:ext uri="{10E5C18F-21FA-4E85-81D5-3CD65C5F9B57}">
                <a16:creationId xmlns:a16="http://schemas.microsoft.com/office/drawing/2010/main" id="{8DC37763-6F5C-4977-96CA-2A0DF3446861}"/>
              </a:ext>
            </a:extLst>
          </p:cNvPr>
          <p:cNvGrpSpPr>
            <a:grpSpLocks noChangeAspect="true"/>
          </p:cNvGrpSpPr>
          <p:nvPr/>
        </p:nvGrpSpPr>
        <p:grpSpPr>
          <a:xfrm rot="0">
            <a:off x="7553325" y="4057650"/>
            <a:ext cx="228600" cy="228600"/>
            <a:chOff x="0" y="0"/>
            <a:chExt cx="228600" cy="228600"/>
          </a:xfrm>
          <a:solidFill>
            <a:schemeClr val="accent2"/>
          </a:solidFill>
        </p:grpSpPr>
        <p:sp>
          <p:nvSpPr>
            <p:cNvPr id="36" name="shape-CBC3">
              <a:extLst>
                <a:ext uri="{9B7C835D-7C6A-46B0-8B96-743657124674}">
                  <a16:creationId xmlns:a16="http://schemas.microsoft.com/office/drawing/2010/main" id="{06605FF5-36B4-4D16-8672-3E38E3D5A26A}"/>
                </a:ext>
              </a:extLst>
            </p:cNvPr>
            <p:cNvSpPr/>
            <p:nvPr/>
          </p:nvSpPr>
          <p:spPr>
            <a:xfrm>
              <a:off x="0" y="0"/>
              <a:ext cx="228600" cy="228600"/>
            </a:xfrm>
            <a:custGeom>
              <a:avLst/>
              <a:gdLst/>
              <a:ahLst/>
              <a:cxnLst/>
              <a:rect b="b" l="0" r="r" t="0"/>
              <a:pathLst>
                <a:path h="228600" w="228600">
                  <a:moveTo>
                    <a:pt x="0" y="65314"/>
                  </a:moveTo>
                  <a:cubicBezTo>
                    <a:pt x="0" y="29242"/>
                    <a:pt x="29242" y="0"/>
                    <a:pt x="65314" y="0"/>
                  </a:cubicBezTo>
                  <a:lnTo>
                    <a:pt x="163286" y="0"/>
                  </a:lnTo>
                  <a:cubicBezTo>
                    <a:pt x="199358" y="0"/>
                    <a:pt x="228600" y="29242"/>
                    <a:pt x="228600" y="65314"/>
                  </a:cubicBezTo>
                  <a:lnTo>
                    <a:pt x="228600" y="163286"/>
                  </a:lnTo>
                  <a:cubicBezTo>
                    <a:pt x="228600" y="199358"/>
                    <a:pt x="199358" y="228600"/>
                    <a:pt x="163286" y="228600"/>
                  </a:cubicBezTo>
                  <a:lnTo>
                    <a:pt x="65314" y="228600"/>
                  </a:lnTo>
                  <a:cubicBezTo>
                    <a:pt x="29242" y="228600"/>
                    <a:pt x="0" y="199358"/>
                    <a:pt x="0" y="163286"/>
                  </a:cubicBezTo>
                  <a:lnTo>
                    <a:pt x="0" y="65314"/>
                  </a:lnTo>
                </a:path>
              </a:pathLst>
            </a:custGeom>
            <a:grpFill/>
          </p:spPr>
          <p:txBody>
            <a:bodyPr anchor="ctr" rtlCol="0">
              <a:noAutofit/>
            </a:bodyPr>
            <a:lstStyle/>
            <a:p>
              <a:pPr algn="ctr"/>
              <a:r>
                <a:rPr dirty="0" lang="en-US">
                  <a:solidFill>
                    <a:schemeClr val="accent2"/>
                  </a:solidFill>
                </a:rPr>
                <a:t/>
              </a:r>
              <a:endParaRPr dirty="0" lang="en-US">
                <a:solidFill>
                  <a:schemeClr val="accent2"/>
                </a:solidFill>
              </a:endParaRPr>
            </a:p>
          </p:txBody>
        </p:sp>
        <p:grpSp>
          <p:nvGrpSpPr>
            <p:cNvPr id="37" name="shape-4440">
              <a:extLst>
                <a:ext uri="{B8AA6FA4-FCD0-4710-8025-140E94FD9763}">
                  <a16:creationId xmlns:a16="http://schemas.microsoft.com/office/drawing/2010/main" id="{4DFE2D05-2C79-466F-BFBD-1BB105C5BE86}"/>
                </a:ext>
              </a:extLst>
            </p:cNvPr>
            <p:cNvGrpSpPr/>
            <p:nvPr/>
          </p:nvGrpSpPr>
          <p:grpSpPr>
            <a:xfrm>
              <a:off x="66675" y="78581"/>
              <a:ext cx="95250" cy="65484"/>
              <a:chOff x="66675" y="78581"/>
              <a:chExt cx="95250" cy="65484"/>
            </a:xfrm>
            <a:grpFill/>
          </p:grpSpPr>
          <p:sp>
            <p:nvSpPr>
              <p:cNvPr id="38" name="shape-8D07">
                <a:extLst>
                  <a:ext uri="{EFFD06FE-88E2-4E29-8EFD-C49374C8B7BC}">
                    <a16:creationId xmlns:a16="http://schemas.microsoft.com/office/drawing/2010/main" id="{4C6733EC-8CED-4816-BC50-BF884BE7EB54}"/>
                  </a:ext>
                </a:extLst>
              </p:cNvPr>
              <p:cNvSpPr/>
              <p:nvPr/>
            </p:nvSpPr>
            <p:spPr>
              <a:xfrm>
                <a:off x="66675" y="78581"/>
                <a:ext cx="95250" cy="65484"/>
              </a:xfrm>
              <a:custGeom>
                <a:avLst/>
                <a:gdLst/>
                <a:ahLst/>
                <a:cxnLst/>
                <a:rect b="b" l="0" r="r" t="0"/>
                <a:pathLst>
                  <a:path h="65484" w="95250">
                    <a:moveTo>
                      <a:pt x="95250" y="0"/>
                    </a:moveTo>
                    <a:lnTo>
                      <a:pt x="29766" y="65484"/>
                    </a:lnTo>
                    <a:lnTo>
                      <a:pt x="0" y="35719"/>
                    </a:lnTo>
                  </a:path>
                </a:pathLst>
              </a:custGeom>
              <a:grpFill/>
              <a:ln cap="rnd" w="13607">
                <a:solidFill>
                  <a:schemeClr val="tx1"/>
                </a:solidFill>
                <a:prstDash val="solid"/>
                <a:round/>
              </a:ln>
              <a:effectLst/>
            </p:spPr>
            <p:txBody>
              <a:bodyPr anchor="ctr" rtlCol="0">
                <a:noAutofit/>
              </a:bodyPr>
              <a:lstStyle/>
              <a:p>
                <a:pPr algn="ctr"/>
                <a:r>
                  <a:rPr dirty="0" lang="en-US">
                    <a:solidFill>
                      <a:schemeClr val="accent2"/>
                    </a:solidFill>
                  </a:rPr>
                  <a:t/>
                </a:r>
                <a:endParaRPr dirty="0" lang="en-US">
                  <a:solidFill>
                    <a:schemeClr val="accent2"/>
                  </a:solidFill>
                </a:endParaRPr>
              </a:p>
            </p:txBody>
          </p:sp>
        </p:grpSp>
      </p:grpSp>
      <p:grpSp>
        <p:nvGrpSpPr>
          <p:cNvPr id="39" name="">
            <a:extLst>
              <a:ext uri="{B4AF7E5C-B427-47D5-97F0-FA9A267C3BA0}">
                <a16:creationId xmlns:a16="http://schemas.microsoft.com/office/drawing/2010/main" id="{7A64689E-9A97-4624-9E33-8C2A8EF7E0E0}"/>
              </a:ext>
            </a:extLst>
          </p:cNvPr>
          <p:cNvGrpSpPr>
            <a:grpSpLocks noChangeAspect="true"/>
          </p:cNvGrpSpPr>
          <p:nvPr/>
        </p:nvGrpSpPr>
        <p:grpSpPr>
          <a:xfrm rot="0">
            <a:off x="5438775" y="3543300"/>
            <a:ext cx="228600" cy="228600"/>
            <a:chOff x="0" y="0"/>
            <a:chExt cx="228600" cy="228600"/>
          </a:xfrm>
          <a:solidFill>
            <a:schemeClr val="accent2"/>
          </a:solidFill>
        </p:grpSpPr>
        <p:sp>
          <p:nvSpPr>
            <p:cNvPr id="40" name="shape-CBC3">
              <a:extLst>
                <a:ext uri="{49A71A74-8342-4270-BF7C-6381FD267EF3}">
                  <a16:creationId xmlns:a16="http://schemas.microsoft.com/office/drawing/2010/main" id="{CF93449D-10C9-43AE-8271-5FA0265B789C}"/>
                </a:ext>
              </a:extLst>
            </p:cNvPr>
            <p:cNvSpPr/>
            <p:nvPr/>
          </p:nvSpPr>
          <p:spPr>
            <a:xfrm>
              <a:off x="0" y="0"/>
              <a:ext cx="228600" cy="228600"/>
            </a:xfrm>
            <a:custGeom>
              <a:avLst/>
              <a:gdLst/>
              <a:ahLst/>
              <a:cxnLst/>
              <a:rect b="b" l="0" r="r" t="0"/>
              <a:pathLst>
                <a:path h="228600" w="228600">
                  <a:moveTo>
                    <a:pt x="0" y="65314"/>
                  </a:moveTo>
                  <a:cubicBezTo>
                    <a:pt x="0" y="29242"/>
                    <a:pt x="29242" y="0"/>
                    <a:pt x="65314" y="0"/>
                  </a:cubicBezTo>
                  <a:lnTo>
                    <a:pt x="163286" y="0"/>
                  </a:lnTo>
                  <a:cubicBezTo>
                    <a:pt x="199358" y="0"/>
                    <a:pt x="228600" y="29242"/>
                    <a:pt x="228600" y="65314"/>
                  </a:cubicBezTo>
                  <a:lnTo>
                    <a:pt x="228600" y="163286"/>
                  </a:lnTo>
                  <a:cubicBezTo>
                    <a:pt x="228600" y="199358"/>
                    <a:pt x="199358" y="228600"/>
                    <a:pt x="163286" y="228600"/>
                  </a:cubicBezTo>
                  <a:lnTo>
                    <a:pt x="65314" y="228600"/>
                  </a:lnTo>
                  <a:cubicBezTo>
                    <a:pt x="29242" y="228600"/>
                    <a:pt x="0" y="199358"/>
                    <a:pt x="0" y="163286"/>
                  </a:cubicBezTo>
                  <a:lnTo>
                    <a:pt x="0" y="65314"/>
                  </a:lnTo>
                </a:path>
              </a:pathLst>
            </a:custGeom>
            <a:grpFill/>
          </p:spPr>
          <p:txBody>
            <a:bodyPr anchor="ctr" rtlCol="0">
              <a:noAutofit/>
            </a:bodyPr>
            <a:lstStyle/>
            <a:p>
              <a:pPr algn="ctr"/>
              <a:r>
                <a:rPr dirty="0" lang="en-US"/>
                <a:t/>
              </a:r>
              <a:endParaRPr dirty="0" lang="en-US"/>
            </a:p>
          </p:txBody>
        </p:sp>
        <p:grpSp>
          <p:nvGrpSpPr>
            <p:cNvPr id="41" name="shape-4440">
              <a:extLst>
                <a:ext uri="{3994C410-B09B-424C-95DB-922DCB2889A4}">
                  <a16:creationId xmlns:a16="http://schemas.microsoft.com/office/drawing/2010/main" id="{FDDB7F64-921D-46DF-8F9F-9A49FD44AEEF}"/>
                </a:ext>
              </a:extLst>
            </p:cNvPr>
            <p:cNvGrpSpPr/>
            <p:nvPr/>
          </p:nvGrpSpPr>
          <p:grpSpPr>
            <a:xfrm>
              <a:off x="66675" y="78581"/>
              <a:ext cx="95250" cy="65484"/>
              <a:chOff x="66675" y="78581"/>
              <a:chExt cx="95250" cy="65484"/>
            </a:xfrm>
            <a:grpFill/>
          </p:grpSpPr>
          <p:sp>
            <p:nvSpPr>
              <p:cNvPr id="42" name="shape-8D07">
                <a:extLst>
                  <a:ext uri="{52EC144C-E56D-4542-ACE0-E90529C2A065}">
                    <a16:creationId xmlns:a16="http://schemas.microsoft.com/office/drawing/2010/main" id="{05535E10-33DF-497C-99B7-6050414816E2}"/>
                  </a:ext>
                </a:extLst>
              </p:cNvPr>
              <p:cNvSpPr/>
              <p:nvPr/>
            </p:nvSpPr>
            <p:spPr>
              <a:xfrm>
                <a:off x="66675" y="78581"/>
                <a:ext cx="95250" cy="65484"/>
              </a:xfrm>
              <a:custGeom>
                <a:avLst/>
                <a:gdLst/>
                <a:ahLst/>
                <a:cxnLst/>
                <a:rect b="b" l="0" r="r" t="0"/>
                <a:pathLst>
                  <a:path h="65484" w="95250">
                    <a:moveTo>
                      <a:pt x="95250" y="0"/>
                    </a:moveTo>
                    <a:lnTo>
                      <a:pt x="29766" y="65484"/>
                    </a:lnTo>
                    <a:lnTo>
                      <a:pt x="0" y="35719"/>
                    </a:lnTo>
                  </a:path>
                </a:pathLst>
              </a:custGeom>
              <a:grpFill/>
              <a:ln cap="rnd" w="13607">
                <a:solidFill>
                  <a:schemeClr val="tx1"/>
                </a:solidFill>
                <a:prstDash val="solid"/>
                <a:round/>
              </a:ln>
              <a:effectLst/>
            </p:spPr>
            <p:txBody>
              <a:bodyPr anchor="ctr" rtlCol="0">
                <a:noAutofit/>
              </a:bodyPr>
              <a:lstStyle/>
              <a:p>
                <a:pPr algn="ctr"/>
                <a:r>
                  <a:rPr dirty="0" lang="en-US"/>
                  <a:t/>
                </a:r>
                <a:endParaRPr dirty="0" lang="en-US"/>
              </a:p>
            </p:txBody>
          </p:sp>
        </p:grpSp>
      </p:grpSp>
      <p:grpSp>
        <p:nvGrpSpPr>
          <p:cNvPr id="43" name="shape-E585">
            <a:extLst>
              <a:ext uri="{B0AF8EF7-AB5F-41A9-8E7A-26647D4EA3BA}">
                <a16:creationId xmlns:a16="http://schemas.microsoft.com/office/drawing/2010/main" id="{69A8B978-F65E-4EA3-9F4A-63C86A9A6CC9}"/>
              </a:ext>
            </a:extLst>
          </p:cNvPr>
          <p:cNvGrpSpPr>
            <a:grpSpLocks noChangeAspect="true"/>
          </p:cNvGrpSpPr>
          <p:nvPr/>
        </p:nvGrpSpPr>
        <p:grpSpPr>
          <a:xfrm rot="0">
            <a:off x="3476625" y="3036093"/>
            <a:ext cx="228600" cy="228600"/>
            <a:chOff x="0" y="0"/>
            <a:chExt cx="228600" cy="228600"/>
          </a:xfrm>
          <a:solidFill>
            <a:schemeClr val="accent2"/>
          </a:solidFill>
        </p:grpSpPr>
        <p:sp>
          <p:nvSpPr>
            <p:cNvPr id="44" name="shape-CBC3">
              <a:extLst>
                <a:ext uri="{5E1EC2F4-4A57-41FF-BA03-37FBCC2F9EEA}">
                  <a16:creationId xmlns:a16="http://schemas.microsoft.com/office/drawing/2010/main" id="{71164DBA-259A-4FF1-8329-F54D2620CE56}"/>
                </a:ext>
              </a:extLst>
            </p:cNvPr>
            <p:cNvSpPr/>
            <p:nvPr/>
          </p:nvSpPr>
          <p:spPr>
            <a:xfrm>
              <a:off x="0" y="0"/>
              <a:ext cx="228600" cy="228600"/>
            </a:xfrm>
            <a:custGeom>
              <a:avLst/>
              <a:gdLst/>
              <a:ahLst/>
              <a:cxnLst/>
              <a:rect b="b" l="0" r="r" t="0"/>
              <a:pathLst>
                <a:path h="228600" w="228600">
                  <a:moveTo>
                    <a:pt x="0" y="65314"/>
                  </a:moveTo>
                  <a:cubicBezTo>
                    <a:pt x="0" y="29242"/>
                    <a:pt x="29242" y="0"/>
                    <a:pt x="65314" y="0"/>
                  </a:cubicBezTo>
                  <a:lnTo>
                    <a:pt x="163286" y="0"/>
                  </a:lnTo>
                  <a:cubicBezTo>
                    <a:pt x="199358" y="0"/>
                    <a:pt x="228600" y="29242"/>
                    <a:pt x="228600" y="65314"/>
                  </a:cubicBezTo>
                  <a:lnTo>
                    <a:pt x="228600" y="163286"/>
                  </a:lnTo>
                  <a:cubicBezTo>
                    <a:pt x="228600" y="199358"/>
                    <a:pt x="199358" y="228600"/>
                    <a:pt x="163286" y="228600"/>
                  </a:cubicBezTo>
                  <a:lnTo>
                    <a:pt x="65314" y="228600"/>
                  </a:lnTo>
                  <a:cubicBezTo>
                    <a:pt x="29242" y="228600"/>
                    <a:pt x="0" y="199358"/>
                    <a:pt x="0" y="163286"/>
                  </a:cubicBezTo>
                  <a:lnTo>
                    <a:pt x="0" y="65314"/>
                  </a:lnTo>
                </a:path>
              </a:pathLst>
            </a:custGeom>
            <a:grpFill/>
          </p:spPr>
          <p:txBody>
            <a:bodyPr anchor="ctr" rtlCol="0">
              <a:noAutofit/>
            </a:bodyPr>
            <a:lstStyle/>
            <a:p>
              <a:pPr algn="ctr"/>
              <a:r>
                <a:rPr dirty="0" lang="en-US"/>
                <a:t/>
              </a:r>
              <a:endParaRPr dirty="0" lang="en-US"/>
            </a:p>
          </p:txBody>
        </p:sp>
        <p:grpSp>
          <p:nvGrpSpPr>
            <p:cNvPr id="45" name="shape-4440">
              <a:extLst>
                <a:ext uri="{0D570D41-81A1-45E8-A26E-5CDFAD633CE2}">
                  <a16:creationId xmlns:a16="http://schemas.microsoft.com/office/drawing/2010/main" id="{1D585998-0BFE-4A5D-B457-997F515C0A8A}"/>
                </a:ext>
              </a:extLst>
            </p:cNvPr>
            <p:cNvGrpSpPr/>
            <p:nvPr/>
          </p:nvGrpSpPr>
          <p:grpSpPr>
            <a:xfrm>
              <a:off x="66675" y="78581"/>
              <a:ext cx="95250" cy="65484"/>
              <a:chOff x="66675" y="78581"/>
              <a:chExt cx="95250" cy="65484"/>
            </a:xfrm>
            <a:grpFill/>
          </p:grpSpPr>
          <p:sp>
            <p:nvSpPr>
              <p:cNvPr id="46" name="shape-8D07">
                <a:extLst>
                  <a:ext uri="{C7A0E77B-E91A-4D72-93F6-AC046C8BB190}">
                    <a16:creationId xmlns:a16="http://schemas.microsoft.com/office/drawing/2010/main" id="{03CD916A-EE96-4015-A32B-01239639496A}"/>
                  </a:ext>
                </a:extLst>
              </p:cNvPr>
              <p:cNvSpPr/>
              <p:nvPr/>
            </p:nvSpPr>
            <p:spPr>
              <a:xfrm>
                <a:off x="66675" y="78581"/>
                <a:ext cx="95250" cy="65484"/>
              </a:xfrm>
              <a:custGeom>
                <a:avLst/>
                <a:gdLst/>
                <a:ahLst/>
                <a:cxnLst/>
                <a:rect b="b" l="0" r="r" t="0"/>
                <a:pathLst>
                  <a:path h="65484" w="95250">
                    <a:moveTo>
                      <a:pt x="95250" y="0"/>
                    </a:moveTo>
                    <a:lnTo>
                      <a:pt x="29766" y="65484"/>
                    </a:lnTo>
                    <a:lnTo>
                      <a:pt x="0" y="35719"/>
                    </a:lnTo>
                  </a:path>
                </a:pathLst>
              </a:custGeom>
              <a:grpFill/>
              <a:ln cap="rnd" w="13607">
                <a:solidFill>
                  <a:schemeClr val="tx1"/>
                </a:solidFill>
                <a:prstDash val="solid"/>
                <a:round/>
              </a:ln>
              <a:effectLst/>
            </p:spPr>
            <p:txBody>
              <a:bodyPr anchor="ctr" rtlCol="0">
                <a:noAutofit/>
              </a:bodyPr>
              <a:lstStyle/>
              <a:p>
                <a:pPr algn="ctr"/>
                <a:r>
                  <a:rPr dirty="0" lang="en-US"/>
                  <a:t/>
                </a:r>
                <a:endParaRPr dirty="0" lang="en-US"/>
              </a:p>
            </p:txBody>
          </p:sp>
        </p:grpSp>
      </p:grpSp>
      <p:grpSp>
        <p:nvGrpSpPr>
          <p:cNvPr id="47" name="">
            <a:extLst>
              <a:ext uri="{A889407F-A377-469F-BAE4-1A15A4161A13}">
                <a16:creationId xmlns:a16="http://schemas.microsoft.com/office/drawing/2010/main" id="{5F758AEB-E041-48BF-8EA7-8C6AED9BBE9F}"/>
              </a:ext>
            </a:extLst>
          </p:cNvPr>
          <p:cNvGrpSpPr>
            <a:grpSpLocks noChangeAspect="true"/>
          </p:cNvGrpSpPr>
          <p:nvPr/>
        </p:nvGrpSpPr>
        <p:grpSpPr>
          <a:xfrm rot="0">
            <a:off x="3476625" y="3547148"/>
            <a:ext cx="228600" cy="228600"/>
            <a:chOff x="0" y="0"/>
            <a:chExt cx="228600" cy="228600"/>
          </a:xfrm>
          <a:solidFill>
            <a:schemeClr val="accent2"/>
          </a:solidFill>
        </p:grpSpPr>
        <p:sp>
          <p:nvSpPr>
            <p:cNvPr id="48" name="shape-CBC3">
              <a:extLst>
                <a:ext uri="{46F71D38-0B34-4542-A28A-DD2B9421D638}">
                  <a16:creationId xmlns:a16="http://schemas.microsoft.com/office/drawing/2010/main" id="{75C0CD0D-90E6-460B-971E-201A0572AA64}"/>
                </a:ext>
              </a:extLst>
            </p:cNvPr>
            <p:cNvSpPr/>
            <p:nvPr/>
          </p:nvSpPr>
          <p:spPr>
            <a:xfrm>
              <a:off x="0" y="0"/>
              <a:ext cx="228600" cy="228600"/>
            </a:xfrm>
            <a:custGeom>
              <a:avLst/>
              <a:gdLst/>
              <a:ahLst/>
              <a:cxnLst/>
              <a:rect b="b" l="0" r="r" t="0"/>
              <a:pathLst>
                <a:path h="228600" w="228600">
                  <a:moveTo>
                    <a:pt x="0" y="65314"/>
                  </a:moveTo>
                  <a:cubicBezTo>
                    <a:pt x="0" y="29242"/>
                    <a:pt x="29242" y="0"/>
                    <a:pt x="65314" y="0"/>
                  </a:cubicBezTo>
                  <a:lnTo>
                    <a:pt x="163286" y="0"/>
                  </a:lnTo>
                  <a:cubicBezTo>
                    <a:pt x="199358" y="0"/>
                    <a:pt x="228600" y="29242"/>
                    <a:pt x="228600" y="65314"/>
                  </a:cubicBezTo>
                  <a:lnTo>
                    <a:pt x="228600" y="163286"/>
                  </a:lnTo>
                  <a:cubicBezTo>
                    <a:pt x="228600" y="199358"/>
                    <a:pt x="199358" y="228600"/>
                    <a:pt x="163286" y="228600"/>
                  </a:cubicBezTo>
                  <a:lnTo>
                    <a:pt x="65314" y="228600"/>
                  </a:lnTo>
                  <a:cubicBezTo>
                    <a:pt x="29242" y="228600"/>
                    <a:pt x="0" y="199358"/>
                    <a:pt x="0" y="163286"/>
                  </a:cubicBezTo>
                  <a:lnTo>
                    <a:pt x="0" y="65314"/>
                  </a:lnTo>
                </a:path>
              </a:pathLst>
            </a:custGeom>
            <a:grpFill/>
          </p:spPr>
          <p:txBody>
            <a:bodyPr anchor="ctr" rtlCol="0">
              <a:noAutofit/>
            </a:bodyPr>
            <a:lstStyle/>
            <a:p>
              <a:pPr algn="ctr"/>
              <a:r>
                <a:rPr dirty="0" lang="en-US"/>
                <a:t/>
              </a:r>
              <a:endParaRPr dirty="0" lang="en-US"/>
            </a:p>
          </p:txBody>
        </p:sp>
        <p:grpSp>
          <p:nvGrpSpPr>
            <p:cNvPr id="49" name="shape-4440">
              <a:extLst>
                <a:ext uri="{FF9B42AE-45E6-4CAE-B35E-0FF9669185D0}">
                  <a16:creationId xmlns:a16="http://schemas.microsoft.com/office/drawing/2010/main" id="{987B4169-D44D-4A34-B0E3-33BCB108DB56}"/>
                </a:ext>
              </a:extLst>
            </p:cNvPr>
            <p:cNvGrpSpPr/>
            <p:nvPr/>
          </p:nvGrpSpPr>
          <p:grpSpPr>
            <a:xfrm>
              <a:off x="66675" y="78581"/>
              <a:ext cx="95250" cy="65484"/>
              <a:chOff x="66675" y="78581"/>
              <a:chExt cx="95250" cy="65484"/>
            </a:xfrm>
            <a:grpFill/>
          </p:grpSpPr>
          <p:sp>
            <p:nvSpPr>
              <p:cNvPr id="50" name="shape-8D07">
                <a:extLst>
                  <a:ext uri="{65122DDB-981E-42F6-BB9F-34A10E4AEEC2}">
                    <a16:creationId xmlns:a16="http://schemas.microsoft.com/office/drawing/2010/main" id="{B01EB745-E295-4650-9B18-14ECD56968B2}"/>
                  </a:ext>
                </a:extLst>
              </p:cNvPr>
              <p:cNvSpPr/>
              <p:nvPr/>
            </p:nvSpPr>
            <p:spPr>
              <a:xfrm>
                <a:off x="66675" y="78581"/>
                <a:ext cx="95250" cy="65484"/>
              </a:xfrm>
              <a:custGeom>
                <a:avLst/>
                <a:gdLst/>
                <a:ahLst/>
                <a:cxnLst/>
                <a:rect b="b" l="0" r="r" t="0"/>
                <a:pathLst>
                  <a:path h="65484" w="95250">
                    <a:moveTo>
                      <a:pt x="95250" y="0"/>
                    </a:moveTo>
                    <a:lnTo>
                      <a:pt x="29766" y="65484"/>
                    </a:lnTo>
                    <a:lnTo>
                      <a:pt x="0" y="35719"/>
                    </a:lnTo>
                  </a:path>
                </a:pathLst>
              </a:custGeom>
              <a:grpFill/>
              <a:ln cap="rnd" w="13607">
                <a:solidFill>
                  <a:schemeClr val="tx1"/>
                </a:solidFill>
                <a:prstDash val="solid"/>
                <a:round/>
              </a:ln>
              <a:effectLst/>
            </p:spPr>
            <p:txBody>
              <a:bodyPr anchor="ctr" rtlCol="0">
                <a:noAutofit/>
              </a:bodyPr>
              <a:lstStyle/>
              <a:p>
                <a:pPr algn="ctr"/>
                <a:r>
                  <a:rPr dirty="0" lang="en-US"/>
                  <a:t/>
                </a:r>
                <a:endParaRPr dirty="0" lang="en-US"/>
              </a:p>
            </p:txBody>
          </p:sp>
        </p:grpSp>
      </p:grpSp>
      <p:grpSp>
        <p:nvGrpSpPr>
          <p:cNvPr id="51" name="">
            <a:extLst>
              <a:ext uri="{5AD51FFD-08F3-4ABF-8FDB-31653F77FC86}">
                <a16:creationId xmlns:a16="http://schemas.microsoft.com/office/drawing/2010/main" id="{A1751236-DFCD-41C3-BF88-DD75DFCFD949}"/>
              </a:ext>
            </a:extLst>
          </p:cNvPr>
          <p:cNvGrpSpPr>
            <a:grpSpLocks noChangeAspect="true"/>
          </p:cNvGrpSpPr>
          <p:nvPr/>
        </p:nvGrpSpPr>
        <p:grpSpPr>
          <a:xfrm rot="0">
            <a:off x="3476625" y="4057650"/>
            <a:ext cx="228600" cy="228600"/>
            <a:chOff x="0" y="0"/>
            <a:chExt cx="228600" cy="228600"/>
          </a:xfrm>
          <a:solidFill>
            <a:schemeClr val="accent2"/>
          </a:solidFill>
        </p:grpSpPr>
        <p:sp>
          <p:nvSpPr>
            <p:cNvPr id="52" name="shape-CBC3">
              <a:extLst>
                <a:ext uri="{A93C7D9C-9AC7-4059-A6CE-F73BFEFB1F90}">
                  <a16:creationId xmlns:a16="http://schemas.microsoft.com/office/drawing/2010/main" id="{AE782795-015F-4A14-8145-768C15782F4C}"/>
                </a:ext>
              </a:extLst>
            </p:cNvPr>
            <p:cNvSpPr/>
            <p:nvPr/>
          </p:nvSpPr>
          <p:spPr>
            <a:xfrm>
              <a:off x="0" y="0"/>
              <a:ext cx="228600" cy="228600"/>
            </a:xfrm>
            <a:custGeom>
              <a:avLst/>
              <a:gdLst/>
              <a:ahLst/>
              <a:cxnLst/>
              <a:rect b="b" l="0" r="r" t="0"/>
              <a:pathLst>
                <a:path h="228600" w="228600">
                  <a:moveTo>
                    <a:pt x="0" y="65314"/>
                  </a:moveTo>
                  <a:cubicBezTo>
                    <a:pt x="0" y="29242"/>
                    <a:pt x="29242" y="0"/>
                    <a:pt x="65314" y="0"/>
                  </a:cubicBezTo>
                  <a:lnTo>
                    <a:pt x="163286" y="0"/>
                  </a:lnTo>
                  <a:cubicBezTo>
                    <a:pt x="199358" y="0"/>
                    <a:pt x="228600" y="29242"/>
                    <a:pt x="228600" y="65314"/>
                  </a:cubicBezTo>
                  <a:lnTo>
                    <a:pt x="228600" y="163286"/>
                  </a:lnTo>
                  <a:cubicBezTo>
                    <a:pt x="228600" y="199358"/>
                    <a:pt x="199358" y="228600"/>
                    <a:pt x="163286" y="228600"/>
                  </a:cubicBezTo>
                  <a:lnTo>
                    <a:pt x="65314" y="228600"/>
                  </a:lnTo>
                  <a:cubicBezTo>
                    <a:pt x="29242" y="228600"/>
                    <a:pt x="0" y="199358"/>
                    <a:pt x="0" y="163286"/>
                  </a:cubicBezTo>
                  <a:lnTo>
                    <a:pt x="0" y="65314"/>
                  </a:lnTo>
                </a:path>
              </a:pathLst>
            </a:custGeom>
            <a:grpFill/>
          </p:spPr>
          <p:txBody>
            <a:bodyPr anchor="ctr" rtlCol="0">
              <a:noAutofit/>
            </a:bodyPr>
            <a:lstStyle/>
            <a:p>
              <a:pPr algn="ctr"/>
              <a:r>
                <a:rPr dirty="0" lang="en-US"/>
                <a:t/>
              </a:r>
              <a:endParaRPr dirty="0" lang="en-US"/>
            </a:p>
          </p:txBody>
        </p:sp>
        <p:grpSp>
          <p:nvGrpSpPr>
            <p:cNvPr id="53" name="shape-4440">
              <a:extLst>
                <a:ext uri="{48B0E58E-FEC2-45A0-912B-DF0437DD7498}">
                  <a16:creationId xmlns:a16="http://schemas.microsoft.com/office/drawing/2010/main" id="{A651560F-FC38-4A90-B3D3-9D06425ED8A2}"/>
                </a:ext>
              </a:extLst>
            </p:cNvPr>
            <p:cNvGrpSpPr/>
            <p:nvPr/>
          </p:nvGrpSpPr>
          <p:grpSpPr>
            <a:xfrm>
              <a:off x="66675" y="78581"/>
              <a:ext cx="95250" cy="65484"/>
              <a:chOff x="66675" y="78581"/>
              <a:chExt cx="95250" cy="65484"/>
            </a:xfrm>
            <a:grpFill/>
          </p:grpSpPr>
          <p:sp>
            <p:nvSpPr>
              <p:cNvPr id="54" name="shape-8D07">
                <a:extLst>
                  <a:ext uri="{A6EBACE4-17CB-4446-B042-DDB9A509FC61}">
                    <a16:creationId xmlns:a16="http://schemas.microsoft.com/office/drawing/2010/main" id="{5631C08C-69AD-4AA0-8A82-7AB3E75E4901}"/>
                  </a:ext>
                </a:extLst>
              </p:cNvPr>
              <p:cNvSpPr/>
              <p:nvPr/>
            </p:nvSpPr>
            <p:spPr>
              <a:xfrm>
                <a:off x="66675" y="78581"/>
                <a:ext cx="95250" cy="65484"/>
              </a:xfrm>
              <a:custGeom>
                <a:avLst/>
                <a:gdLst/>
                <a:ahLst/>
                <a:cxnLst/>
                <a:rect b="b" l="0" r="r" t="0"/>
                <a:pathLst>
                  <a:path h="65484" w="95250">
                    <a:moveTo>
                      <a:pt x="95250" y="0"/>
                    </a:moveTo>
                    <a:lnTo>
                      <a:pt x="29766" y="65484"/>
                    </a:lnTo>
                    <a:lnTo>
                      <a:pt x="0" y="35719"/>
                    </a:lnTo>
                  </a:path>
                </a:pathLst>
              </a:custGeom>
              <a:grpFill/>
              <a:ln cap="rnd" w="13607">
                <a:solidFill>
                  <a:schemeClr val="tx1"/>
                </a:solidFill>
                <a:prstDash val="solid"/>
                <a:round/>
              </a:ln>
              <a:effectLst/>
            </p:spPr>
            <p:txBody>
              <a:bodyPr anchor="ctr" rtlCol="0">
                <a:noAutofit/>
              </a:bodyPr>
              <a:lstStyle/>
              <a:p>
                <a:pPr algn="ctr"/>
                <a:r>
                  <a:rPr dirty="0" lang="en-US"/>
                  <a:t/>
                </a:r>
                <a:endParaRPr dirty="0" lang="en-US"/>
              </a:p>
            </p:txBody>
          </p:sp>
        </p:grpSp>
      </p:grpSp>
    </p:spTree>
    <p:custDataLst>
      <p:tags r:id="rId3"/>
    </p:custDataLst>
    <p:extLst>
      <p:ext uri="{8BD702FF-8304-4CFB-B390-F2AAB308CC0D}">
        <p14:creationId xmlns:p14="http://schemas.microsoft.com/office/powerpoint/2010/main" val="1754703959478"/>
      </p:ext>
    </p:extLst>
  </p:cSld>
  <p:clrMapOvr>
    <a:masterClrMapping/>
  </p:clrMapOvr>
</p:sldLayout>
</file>

<file path=ppt/slideLayouts/slideLayout12.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Financial Projections">
    <p:spTree>
      <p:nvGrpSpPr>
        <p:cNvPr id="1" name=""/>
        <p:cNvGrpSpPr/>
        <p:nvPr/>
      </p:nvGrpSpPr>
      <p:grpSpPr>
        <a:xfrm>
          <a:off x="0" y="0"/>
          <a:ext cx="0" cy="0"/>
          <a:chOff x="0" y="0"/>
          <a:chExt cx="0" cy="0"/>
        </a:xfrm>
      </p:grpSpPr>
      <p:sp>
        <p:nvSpPr>
          <p:cNvPr id="2" name="Slide Number Placeholder 3">
            <a:extLst>
              <a:ext uri="{2EF93E27-4977-4B8B-B7B0-CB525CAAFE67}">
                <a16:creationId xmlns:a16="http://schemas.microsoft.com/office/drawing/2010/main" id="{98561CFC-D9D4-4949-9B5F-01B3BB2373C0}"/>
              </a:ext>
            </a:extLst>
          </p:cNvPr>
          <p:cNvSpPr>
            <a:spLocks noGrp="true"/>
          </p:cNvSpPr>
          <p:nvPr>
            <p:ph sz="quarter" type="sldNum"/>
          </p:nvPr>
        </p:nvSpPr>
        <p:spPr/>
        <p:txBody>
          <a:bodyPr rtlCol="0"/>
          <a:lstStyle/>
          <a:p>
            <a:pPr/>
            <a:r>
              <a:rPr dirty="0" lang="en-US"/>
              <a:t>&lt;#&gt;</a:t>
            </a:r>
            <a:endParaRPr dirty="0" lang="en-US"/>
          </a:p>
        </p:txBody>
      </p:sp>
      <p:sp>
        <p:nvSpPr>
          <p:cNvPr id="3" name="Footer Placeholder 2">
            <a:extLst>
              <a:ext uri="{47F55F2F-FD99-4681-B346-3FAB16E31735}">
                <a16:creationId xmlns:a16="http://schemas.microsoft.com/office/drawing/2010/main" id="{564C6093-2CF7-4E86-9862-FE1C28A84B16}"/>
              </a:ext>
            </a:extLst>
          </p:cNvPr>
          <p:cNvSpPr>
            <a:spLocks noGrp="true"/>
          </p:cNvSpPr>
          <p:nvPr>
            <p:ph idx="1" sz="quarter" type="ftr"/>
          </p:nvPr>
        </p:nvSpPr>
        <p:spPr/>
        <p:txBody>
          <a:bodyPr rtlCol="0"/>
          <a:lstStyle/>
          <a:p>
            <a:pPr/>
            <a:r>
              <a:rPr dirty="0" lang="en-US"/>
              <a:t>Footer</a:t>
            </a:r>
            <a:endParaRPr dirty="0" lang="en-US"/>
          </a:p>
        </p:txBody>
      </p:sp>
      <p:sp>
        <p:nvSpPr>
          <p:cNvPr id="4" name="Date Placeholder 1">
            <a:extLst>
              <a:ext uri="{8F564048-7673-4F12-8DC7-A6D50C1F744D}">
                <a16:creationId xmlns:a16="http://schemas.microsoft.com/office/drawing/2010/main" id="{C9483886-8C41-4437-BBCB-7B108CFD7F0A}"/>
              </a:ext>
            </a:extLst>
          </p:cNvPr>
          <p:cNvSpPr>
            <a:spLocks noGrp="true"/>
          </p:cNvSpPr>
          <p:nvPr>
            <p:ph idx="2" sz="half" type="dt"/>
          </p:nvPr>
        </p:nvSpPr>
        <p:spPr/>
        <p:txBody>
          <a:bodyPr rtlCol="0"/>
          <a:lstStyle/>
          <a:p>
            <a:pPr/>
            <a:r>
              <a:rPr dirty="0" lang="en-US"/>
              <a:t>Date</a:t>
            </a:r>
            <a:endParaRPr dirty="0" lang="en-US"/>
          </a:p>
        </p:txBody>
      </p:sp>
      <p:sp>
        <p:nvSpPr>
          <p:cNvPr id="5" name="Rectangle 6">
            <a:extLst>
              <a:ext uri="{471E23A0-F7D7-41D6-A481-5C4790F7B3C7}">
                <a16:creationId xmlns:a16="http://schemas.microsoft.com/office/drawing/2010/main" id="{B9E39F01-AF0E-4525-8821-A7CDA0ED229B}"/>
              </a:ext>
            </a:extLst>
          </p:cNvPr>
          <p:cNvSpPr>
            <a:spLocks noGrp="true"/>
          </p:cNvSpPr>
          <p:nvPr>
            <p:ph idx="3" type="title"/>
          </p:nvPr>
        </p:nvSpPr>
        <p:spPr>
          <a:xfrm flipH="false" flipV="false" rot="0">
            <a:off x="672703" y="569490"/>
            <a:ext cx="2504313" cy="907008"/>
          </a:xfrm>
          <a:prstGeom prst="rect">
            <a:avLst/>
          </a:prstGeom>
        </p:spPr>
        <p:txBody>
          <a:bodyPr anchor="ctr" bIns="45720" lIns="0" rIns="91440" rtlCol="0" tIns="45720">
            <a:noAutofit/>
          </a:bodyPr>
          <a:lstStyle>
            <a:lvl1pPr algn="l" lvl="0">
              <a:defRPr dirty="0" lang="en-US" sz="3000">
                <a:latin typeface="Outfit-demi_bold"/>
              </a:defRPr>
            </a:lvl1pPr>
          </a:lstStyle>
          <a:p>
            <a:pPr/>
            <a:r>
              <a:rPr dirty="0" lang="en-US"/>
              <a:t>Click to edit Master title style</a:t>
            </a:r>
            <a:endParaRPr dirty="0" lang="en-US"/>
          </a:p>
        </p:txBody>
      </p:sp>
      <p:sp>
        <p:nvSpPr>
          <p:cNvPr id="6" name="Rectangle 7">
            <a:extLst>
              <a:ext uri="{6FE117BB-404B-446C-A16C-2D8E3A6FF4DE}">
                <a16:creationId xmlns:a16="http://schemas.microsoft.com/office/drawing/2010/main" id="{3F740F43-62A9-47B5-A16C-C59C56359754}"/>
              </a:ext>
            </a:extLst>
          </p:cNvPr>
          <p:cNvSpPr>
            <a:spLocks noGrp="true"/>
          </p:cNvSpPr>
          <p:nvPr>
            <p:ph idx="4"/>
          </p:nvPr>
        </p:nvSpPr>
        <p:spPr>
          <a:xfrm flipH="false" flipV="false" rot="0">
            <a:off x="5149881" y="650852"/>
            <a:ext cx="2966637" cy="339480"/>
          </a:xfrm>
          <a:prstGeom prst="rect">
            <a:avLst/>
          </a:prstGeom>
        </p:spPr>
        <p:txBody>
          <a:bodyPr anchor="t" bIns="47625" lIns="95250" rIns="95250" rtlCol="0" tIns="47625">
            <a:noAutofit/>
          </a:bodyPr>
          <a:lstStyle>
            <a:lvl1pPr algn="ctr" indent="0" lvl="0" marL="0">
              <a:buNone/>
              <a:defRPr dirty="0" lang="en-US" sz="1400">
                <a:solidFill>
                  <a:schemeClr val="tx1">
                    <a:lumMod val="95000"/>
                  </a:schemeClr>
                </a:solidFill>
              </a:defRPr>
            </a:lvl1pPr>
            <a:lvl2pPr algn="ctr" indent="0" lvl="1" marL="457200">
              <a:buNone/>
              <a:defRPr dirty="0" lang="en-US" sz="1400">
                <a:solidFill>
                  <a:schemeClr val="tx2"/>
                </a:solidFill>
              </a:defRPr>
            </a:lvl2pPr>
            <a:lvl3pPr algn="ctr" indent="0" lvl="2" marL="914400">
              <a:buNone/>
              <a:defRPr dirty="0" lang="en-US" sz="1400">
                <a:solidFill>
                  <a:schemeClr val="tx2"/>
                </a:solidFill>
              </a:defRPr>
            </a:lvl3pPr>
            <a:lvl4pPr algn="ctr" indent="0" lvl="3" marL="1371600">
              <a:buNone/>
              <a:defRPr dirty="0" lang="en-US" sz="1400">
                <a:solidFill>
                  <a:schemeClr val="tx2"/>
                </a:solidFill>
              </a:defRPr>
            </a:lvl4pPr>
            <a:lvl5pPr algn="ctr" indent="0" lvl="4" marL="1828800">
              <a:buNone/>
              <a:defRPr dirty="0" lang="en-US" sz="1400">
                <a:solidFill>
                  <a:schemeClr val="tx2"/>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7" name="Content 8">
            <a:extLst>
              <a:ext uri="{32EC66FF-7415-4EA0-BD79-1EEF3CF19651}">
                <a16:creationId xmlns:a16="http://schemas.microsoft.com/office/drawing/2010/main" id="{0E39D867-5226-4396-BC33-4B08019355D6}"/>
              </a:ext>
            </a:extLst>
          </p:cNvPr>
          <p:cNvSpPr>
            <a:spLocks noGrp="true"/>
          </p:cNvSpPr>
          <p:nvPr>
            <p:ph idx="5"/>
          </p:nvPr>
        </p:nvSpPr>
        <p:spPr>
          <a:xfrm flipH="false" flipV="false" rot="0">
            <a:off x="676255" y="1749056"/>
            <a:ext cx="7700658" cy="2544118"/>
          </a:xfrm>
          <a:prstGeom prst="rect">
            <a:avLst/>
          </a:prstGeom>
          <a:ln>
            <a:noFill/>
          </a:ln>
        </p:spPr>
        <p:txBody>
          <a:bodyPr bIns="45720" lIns="91440" rIns="91440" rtlCol="0" tIns="93600">
            <a:normAutofit fontScale="100000" lnSpcReduction="0"/>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Tree>
    <p:custDataLst>
      <p:tags r:id="rId2"/>
    </p:custDataLst>
    <p:extLst>
      <p:ext uri="{239D96F0-F5C5-4E91-9A18-0A8A5CE4B0ED}">
        <p14:creationId xmlns:p14="http://schemas.microsoft.com/office/powerpoint/2010/main" val="1754703959480"/>
      </p:ext>
    </p:extLst>
  </p:cSld>
  <p:clrMapOvr>
    <a:masterClrMapping/>
  </p:clrMapOvr>
</p:sldLayout>
</file>

<file path=ppt/slideLayouts/slideLayout13.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Revenue  model">
    <p:spTree>
      <p:nvGrpSpPr>
        <p:cNvPr id="1" name=""/>
        <p:cNvGrpSpPr/>
        <p:nvPr/>
      </p:nvGrpSpPr>
      <p:grpSpPr>
        <a:xfrm>
          <a:off x="0" y="0"/>
          <a:ext cx="0" cy="0"/>
          <a:chOff x="0" y="0"/>
          <a:chExt cx="0" cy="0"/>
        </a:xfrm>
      </p:grpSpPr>
      <p:sp>
        <p:nvSpPr>
          <p:cNvPr id="2" name="Block Arc 22">
            <a:extLst>
              <a:ext uri="{92F066E4-75F8-454E-A96C-C3051B9BA8D2}">
                <a16:creationId xmlns:a16="http://schemas.microsoft.com/office/drawing/2010/main" id="{C27A7362-EE33-4ACD-BCF0-3E5CD2E90848}"/>
              </a:ext>
            </a:extLst>
          </p:cNvPr>
          <p:cNvSpPr/>
          <p:nvPr userDrawn="1"/>
        </p:nvSpPr>
        <p:spPr>
          <a:xfrm flipH="false" flipV="false" rot="0">
            <a:off x="5981700" y="2447925"/>
            <a:ext cx="1842192" cy="1842192"/>
          </a:xfrm>
          <a:prstGeom prst="blockArc">
            <a:avLst>
              <a:gd fmla="val 10733021" name="adj1"/>
              <a:gd fmla="val 37357" name="adj2"/>
              <a:gd fmla="val 40329" name="adj3"/>
            </a:avLst>
          </a:prstGeom>
          <a:solidFill>
            <a:schemeClr val="accent3"/>
          </a:solidFill>
          <a:effectLst/>
        </p:spPr>
        <p:style>
          <a:lnRef idx="1">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solidFill>
                  <a:schemeClr val="accent3"/>
                </a:solidFill>
              </a:rPr>
              <a:t/>
            </a:r>
            <a:endParaRPr dirty="0" lang="en-US">
              <a:solidFill>
                <a:schemeClr val="accent3"/>
              </a:solidFill>
            </a:endParaRPr>
          </a:p>
        </p:txBody>
      </p:sp>
      <p:sp>
        <p:nvSpPr>
          <p:cNvPr id="3" name="Block Arc 21">
            <a:extLst>
              <a:ext uri="{06B8EC20-5213-4B43-BE29-AB751D868452}">
                <a16:creationId xmlns:a16="http://schemas.microsoft.com/office/drawing/2010/main" id="{EF11EE44-0413-48E5-AEE2-E9E1C8E0D06E}"/>
              </a:ext>
            </a:extLst>
          </p:cNvPr>
          <p:cNvSpPr/>
          <p:nvPr userDrawn="1"/>
        </p:nvSpPr>
        <p:spPr>
          <a:xfrm flipH="false" flipV="false" rot="0">
            <a:off x="3590925" y="2070792"/>
            <a:ext cx="2633662" cy="2633662"/>
          </a:xfrm>
          <a:prstGeom prst="blockArc">
            <a:avLst>
              <a:gd fmla="val 10800000" name="adj1"/>
              <a:gd fmla="val 21590508" name="adj2"/>
              <a:gd fmla="val 39120" name="adj3"/>
            </a:avLst>
          </a:prstGeom>
          <a:solidFill>
            <a:schemeClr val="accent2"/>
          </a:solidFill>
          <a:effectLst/>
        </p:spPr>
        <p:style>
          <a:lnRef idx="1">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solidFill>
                  <a:schemeClr val="accent4"/>
                </a:solidFill>
              </a:rPr>
              <a:t/>
            </a:r>
            <a:endParaRPr dirty="0" lang="en-US">
              <a:solidFill>
                <a:schemeClr val="accent4"/>
              </a:solidFill>
            </a:endParaRPr>
          </a:p>
        </p:txBody>
      </p:sp>
      <p:sp>
        <p:nvSpPr>
          <p:cNvPr id="4" name="Block Arc 20">
            <a:extLst>
              <a:ext uri="{48A1F3AF-EE2E-48DB-9171-838196360C21}">
                <a16:creationId xmlns:a16="http://schemas.microsoft.com/office/drawing/2010/main" id="{BD5FFDB9-02F5-496A-BE61-EB8DB9915F9A}"/>
              </a:ext>
            </a:extLst>
          </p:cNvPr>
          <p:cNvSpPr/>
          <p:nvPr userDrawn="1"/>
        </p:nvSpPr>
        <p:spPr>
          <a:xfrm flipH="false" flipV="false" rot="0">
            <a:off x="742950" y="1781175"/>
            <a:ext cx="3166167" cy="3166167"/>
          </a:xfrm>
          <a:prstGeom prst="blockArc">
            <a:avLst>
              <a:gd fmla="val 10760175" name="adj1"/>
              <a:gd fmla="val 72801" name="adj2"/>
              <a:gd fmla="val 40009" name="adj3"/>
            </a:avLst>
          </a:prstGeom>
          <a:solidFill>
            <a:schemeClr val="accent1"/>
          </a:solidFill>
          <a:effectLst/>
        </p:spPr>
        <p:style>
          <a:lnRef idx="1">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solidFill>
                  <a:schemeClr val="accent1"/>
                </a:solidFill>
              </a:rPr>
              <a:t/>
            </a:r>
            <a:endParaRPr dirty="0" lang="en-US">
              <a:solidFill>
                <a:schemeClr val="accent1"/>
              </a:solidFill>
            </a:endParaRPr>
          </a:p>
        </p:txBody>
      </p:sp>
      <p:grpSp>
        <p:nvGrpSpPr>
          <p:cNvPr id="5" name="shape-94D1">
            <a:extLst>
              <a:ext uri="{A8D8BD77-8498-4E66-A7B8-ADD3CFE6B578}">
                <a16:creationId xmlns:a16="http://schemas.microsoft.com/office/drawing/2010/main" id="{6BB5EF3C-1204-4E0B-B815-150AF2512596}"/>
              </a:ext>
            </a:extLst>
          </p:cNvPr>
          <p:cNvGrpSpPr>
            <a:grpSpLocks noChangeAspect="true"/>
          </p:cNvGrpSpPr>
          <p:nvPr/>
        </p:nvGrpSpPr>
        <p:grpSpPr>
          <a:xfrm rot="0">
            <a:off x="2266950" y="3371850"/>
            <a:ext cx="116620" cy="467287"/>
            <a:chOff x="2161" y="2166"/>
            <a:chExt cx="116620" cy="467287"/>
          </a:xfrm>
          <a:solidFill>
            <a:schemeClr val="accent1"/>
          </a:solidFill>
        </p:grpSpPr>
        <p:sp>
          <p:nvSpPr>
            <p:cNvPr id="6" name="shape-EB09">
              <a:extLst>
                <a:ext uri="{B228BF4A-9333-454F-AB89-B84E6D07294F}">
                  <a16:creationId xmlns:a16="http://schemas.microsoft.com/office/drawing/2010/main" id="{E1C5C207-93CD-4264-A910-D7D693C169AD}"/>
                </a:ext>
              </a:extLst>
            </p:cNvPr>
            <p:cNvSpPr/>
            <p:nvPr/>
          </p:nvSpPr>
          <p:spPr>
            <a:xfrm>
              <a:off x="2161" y="2166"/>
              <a:ext cx="116620" cy="116619"/>
            </a:xfrm>
            <a:custGeom>
              <a:avLst/>
              <a:gdLst/>
              <a:ahLst/>
              <a:cxnLst/>
              <a:rect b="b" l="0" r="r" t="0"/>
              <a:pathLst>
                <a:path h="116620" w="116621">
                  <a:moveTo>
                    <a:pt x="58310" y="116620"/>
                  </a:moveTo>
                  <a:cubicBezTo>
                    <a:pt x="90514" y="116620"/>
                    <a:pt x="116621" y="90514"/>
                    <a:pt x="116621" y="58310"/>
                  </a:cubicBezTo>
                  <a:cubicBezTo>
                    <a:pt x="116621" y="26106"/>
                    <a:pt x="90514" y="0"/>
                    <a:pt x="58310" y="0"/>
                  </a:cubicBezTo>
                  <a:cubicBezTo>
                    <a:pt x="26106" y="0"/>
                    <a:pt x="0" y="26106"/>
                    <a:pt x="0" y="58310"/>
                  </a:cubicBezTo>
                  <a:cubicBezTo>
                    <a:pt x="0" y="90514"/>
                    <a:pt x="26106" y="116620"/>
                    <a:pt x="58310" y="116620"/>
                  </a:cubicBezTo>
                  <a:close/>
                </a:path>
              </a:pathLst>
            </a:custGeom>
            <a:grpFill/>
            <a:ln w="4333">
              <a:solidFill>
                <a:schemeClr val="accent1"/>
              </a:solidFill>
              <a:prstDash val="solid"/>
            </a:ln>
          </p:spPr>
          <p:txBody>
            <a:bodyPr anchor="ctr" rtlCol="0">
              <a:noAutofit/>
            </a:bodyPr>
            <a:lstStyle/>
            <a:p>
              <a:pPr algn="ctr"/>
              <a:r>
                <a:rPr dirty="0" lang="en-US">
                  <a:solidFill>
                    <a:schemeClr val="accent1"/>
                  </a:solidFill>
                </a:rPr>
                <a:t/>
              </a:r>
              <a:endParaRPr dirty="0" lang="en-US">
                <a:solidFill>
                  <a:schemeClr val="accent1"/>
                </a:solidFill>
              </a:endParaRPr>
            </a:p>
          </p:txBody>
        </p:sp>
        <p:sp>
          <p:nvSpPr>
            <p:cNvPr id="7" name="shape-2732">
              <a:extLst>
                <a:ext uri="{538FD8C7-B336-4F6D-88D6-E24DC68BD36F}">
                  <a16:creationId xmlns:a16="http://schemas.microsoft.com/office/drawing/2010/main" id="{F140F65A-9112-47B0-A921-A6F3730ABD81}"/>
                </a:ext>
              </a:extLst>
            </p:cNvPr>
            <p:cNvSpPr/>
            <p:nvPr/>
          </p:nvSpPr>
          <p:spPr>
            <a:xfrm>
              <a:off x="66675" y="72246"/>
              <a:ext cx="0" cy="397207"/>
            </a:xfrm>
            <a:custGeom>
              <a:avLst/>
              <a:gdLst/>
              <a:ahLst/>
              <a:cxnLst/>
              <a:rect b="b" l="0" r="r" t="0"/>
              <a:pathLst>
                <a:path h="397208" w="0">
                  <a:moveTo>
                    <a:pt x="0" y="0"/>
                  </a:moveTo>
                  <a:lnTo>
                    <a:pt x="0" y="397208"/>
                  </a:lnTo>
                </a:path>
              </a:pathLst>
            </a:custGeom>
            <a:grpFill/>
            <a:ln w="20468">
              <a:solidFill>
                <a:schemeClr val="accent1"/>
              </a:solidFill>
              <a:prstDash val="solid"/>
            </a:ln>
          </p:spPr>
          <p:txBody>
            <a:bodyPr anchor="ctr" rtlCol="0">
              <a:noAutofit/>
            </a:bodyPr>
            <a:lstStyle/>
            <a:p>
              <a:pPr algn="ctr"/>
              <a:r>
                <a:rPr dirty="0" lang="en-US">
                  <a:solidFill>
                    <a:schemeClr val="accent1"/>
                  </a:solidFill>
                </a:rPr>
                <a:t/>
              </a:r>
              <a:endParaRPr dirty="0" lang="en-US">
                <a:solidFill>
                  <a:schemeClr val="accent1"/>
                </a:solidFill>
              </a:endParaRPr>
            </a:p>
          </p:txBody>
        </p:sp>
      </p:grpSp>
      <p:grpSp>
        <p:nvGrpSpPr>
          <p:cNvPr id="8" name="shape-C6DB">
            <a:extLst>
              <a:ext uri="{07974BCF-8748-4427-90D4-DB44E59BD18F}">
                <a16:creationId xmlns:a16="http://schemas.microsoft.com/office/drawing/2010/main" id="{0585FBF3-14AC-4147-878C-A621986FBD53}"/>
              </a:ext>
            </a:extLst>
          </p:cNvPr>
          <p:cNvGrpSpPr>
            <a:grpSpLocks noChangeAspect="true"/>
          </p:cNvGrpSpPr>
          <p:nvPr/>
        </p:nvGrpSpPr>
        <p:grpSpPr>
          <a:xfrm rot="0">
            <a:off x="4857750" y="3371850"/>
            <a:ext cx="117203" cy="469544"/>
            <a:chOff x="2161" y="2166"/>
            <a:chExt cx="117203" cy="469544"/>
          </a:xfrm>
          <a:solidFill>
            <a:schemeClr val="accent2"/>
          </a:solidFill>
        </p:grpSpPr>
        <p:sp>
          <p:nvSpPr>
            <p:cNvPr id="9" name="shape-8262">
              <a:extLst>
                <a:ext uri="{0175E8B3-8CE1-46B1-84CC-311396945A66}">
                  <a16:creationId xmlns:a16="http://schemas.microsoft.com/office/drawing/2010/main" id="{D32E73DD-715B-4524-900E-EB3B9947B5A4}"/>
                </a:ext>
              </a:extLst>
            </p:cNvPr>
            <p:cNvSpPr/>
            <p:nvPr/>
          </p:nvSpPr>
          <p:spPr>
            <a:xfrm>
              <a:off x="2161" y="2166"/>
              <a:ext cx="117203" cy="117203"/>
            </a:xfrm>
            <a:custGeom>
              <a:avLst/>
              <a:gdLst/>
              <a:ahLst/>
              <a:cxnLst/>
              <a:rect b="b" l="0" r="r" t="0"/>
              <a:pathLst>
                <a:path h="117204" w="117204">
                  <a:moveTo>
                    <a:pt x="58602" y="117204"/>
                  </a:moveTo>
                  <a:cubicBezTo>
                    <a:pt x="90967" y="117204"/>
                    <a:pt x="117204" y="90967"/>
                    <a:pt x="117204" y="58602"/>
                  </a:cubicBezTo>
                  <a:cubicBezTo>
                    <a:pt x="117204" y="26237"/>
                    <a:pt x="90967" y="0"/>
                    <a:pt x="58602" y="0"/>
                  </a:cubicBezTo>
                  <a:cubicBezTo>
                    <a:pt x="26237" y="0"/>
                    <a:pt x="0" y="26237"/>
                    <a:pt x="0" y="58602"/>
                  </a:cubicBezTo>
                  <a:cubicBezTo>
                    <a:pt x="0" y="90967"/>
                    <a:pt x="26237" y="117204"/>
                    <a:pt x="58602" y="117204"/>
                  </a:cubicBezTo>
                  <a:close/>
                </a:path>
              </a:pathLst>
            </a:custGeom>
            <a:grpFill/>
            <a:ln w="4333">
              <a:solidFill>
                <a:schemeClr val="accent2"/>
              </a:solidFill>
              <a:prstDash val="solid"/>
            </a:ln>
          </p:spPr>
          <p:txBody>
            <a:bodyPr anchor="ctr" rtlCol="0">
              <a:noAutofit/>
            </a:bodyPr>
            <a:lstStyle/>
            <a:p>
              <a:pPr algn="ctr"/>
              <a:r>
                <a:rPr dirty="0" lang="en-US">
                  <a:solidFill>
                    <a:schemeClr val="accent4"/>
                  </a:solidFill>
                </a:rPr>
                <a:t/>
              </a:r>
              <a:endParaRPr dirty="0" lang="en-US">
                <a:solidFill>
                  <a:schemeClr val="accent4"/>
                </a:solidFill>
              </a:endParaRPr>
            </a:p>
          </p:txBody>
        </p:sp>
        <p:sp>
          <p:nvSpPr>
            <p:cNvPr id="10" name="shape-5C30">
              <a:extLst>
                <a:ext uri="{F34B0F05-D5F3-41FE-AEA0-933E9EB72911}">
                  <a16:creationId xmlns:a16="http://schemas.microsoft.com/office/drawing/2010/main" id="{78521137-EBCD-4588-9CA8-0E33055A44B3}"/>
                </a:ext>
              </a:extLst>
            </p:cNvPr>
            <p:cNvSpPr/>
            <p:nvPr/>
          </p:nvSpPr>
          <p:spPr>
            <a:xfrm>
              <a:off x="57146" y="72587"/>
              <a:ext cx="0" cy="399124"/>
            </a:xfrm>
            <a:custGeom>
              <a:avLst/>
              <a:gdLst/>
              <a:ahLst/>
              <a:cxnLst/>
              <a:rect b="b" l="0" r="r" t="0"/>
              <a:pathLst>
                <a:path h="399124" w="0">
                  <a:moveTo>
                    <a:pt x="0" y="0"/>
                  </a:moveTo>
                  <a:lnTo>
                    <a:pt x="0" y="399124"/>
                  </a:lnTo>
                </a:path>
              </a:pathLst>
            </a:custGeom>
            <a:grpFill/>
            <a:ln w="20468">
              <a:solidFill>
                <a:schemeClr val="accent2"/>
              </a:solidFill>
              <a:prstDash val="solid"/>
            </a:ln>
          </p:spPr>
          <p:txBody>
            <a:bodyPr anchor="ctr" rtlCol="0">
              <a:noAutofit/>
            </a:bodyPr>
            <a:lstStyle/>
            <a:p>
              <a:pPr algn="ctr"/>
              <a:r>
                <a:rPr dirty="0" lang="en-US">
                  <a:solidFill>
                    <a:schemeClr val="accent4"/>
                  </a:solidFill>
                </a:rPr>
                <a:t/>
              </a:r>
              <a:endParaRPr dirty="0" lang="en-US">
                <a:solidFill>
                  <a:schemeClr val="accent4"/>
                </a:solidFill>
              </a:endParaRPr>
            </a:p>
          </p:txBody>
        </p:sp>
      </p:grpSp>
      <p:grpSp>
        <p:nvGrpSpPr>
          <p:cNvPr id="11" name="shape-5A9A">
            <a:extLst>
              <a:ext uri="{A98505CD-2894-4CE6-8BB7-BF0F49C85239}">
                <a16:creationId xmlns:a16="http://schemas.microsoft.com/office/drawing/2010/main" id="{7BCC562C-4648-4D46-8F36-970D7D132F9F}"/>
              </a:ext>
            </a:extLst>
          </p:cNvPr>
          <p:cNvGrpSpPr>
            <a:grpSpLocks noChangeAspect="true"/>
          </p:cNvGrpSpPr>
          <p:nvPr/>
        </p:nvGrpSpPr>
        <p:grpSpPr>
          <a:xfrm rot="0">
            <a:off x="6848474" y="3371850"/>
            <a:ext cx="117203" cy="469544"/>
            <a:chOff x="2162" y="2166"/>
            <a:chExt cx="117203" cy="469544"/>
          </a:xfrm>
          <a:solidFill>
            <a:schemeClr val="accent3"/>
          </a:solidFill>
        </p:grpSpPr>
        <p:sp>
          <p:nvSpPr>
            <p:cNvPr id="12" name="shape-F90B">
              <a:extLst>
                <a:ext uri="{11B1FDB2-7052-4095-A84E-C5780EC8B19D}">
                  <a16:creationId xmlns:a16="http://schemas.microsoft.com/office/drawing/2010/main" id="{9202B87D-4617-4C68-BB08-DFD90979F7BD}"/>
                </a:ext>
              </a:extLst>
            </p:cNvPr>
            <p:cNvSpPr/>
            <p:nvPr/>
          </p:nvSpPr>
          <p:spPr>
            <a:xfrm>
              <a:off x="2162" y="2166"/>
              <a:ext cx="117203" cy="117203"/>
            </a:xfrm>
            <a:custGeom>
              <a:avLst/>
              <a:gdLst/>
              <a:ahLst/>
              <a:cxnLst/>
              <a:rect b="b" l="0" r="r" t="0"/>
              <a:pathLst>
                <a:path h="117204" w="117204">
                  <a:moveTo>
                    <a:pt x="58602" y="117204"/>
                  </a:moveTo>
                  <a:cubicBezTo>
                    <a:pt x="90967" y="117204"/>
                    <a:pt x="117203" y="90967"/>
                    <a:pt x="117203" y="58602"/>
                  </a:cubicBezTo>
                  <a:cubicBezTo>
                    <a:pt x="117203" y="26237"/>
                    <a:pt x="90967" y="0"/>
                    <a:pt x="58602" y="0"/>
                  </a:cubicBezTo>
                  <a:cubicBezTo>
                    <a:pt x="26237" y="0"/>
                    <a:pt x="0" y="26237"/>
                    <a:pt x="0" y="58602"/>
                  </a:cubicBezTo>
                  <a:cubicBezTo>
                    <a:pt x="0" y="90967"/>
                    <a:pt x="26237" y="117204"/>
                    <a:pt x="58602" y="117204"/>
                  </a:cubicBezTo>
                  <a:close/>
                </a:path>
              </a:pathLst>
            </a:custGeom>
            <a:grpFill/>
            <a:ln w="4333">
              <a:solidFill>
                <a:schemeClr val="accent3"/>
              </a:solidFill>
              <a:prstDash val="solid"/>
            </a:ln>
          </p:spPr>
          <p:txBody>
            <a:bodyPr anchor="ctr" rtlCol="0">
              <a:noAutofit/>
            </a:bodyPr>
            <a:lstStyle/>
            <a:p>
              <a:pPr algn="ctr"/>
              <a:r>
                <a:rPr dirty="0" lang="en-US">
                  <a:solidFill>
                    <a:schemeClr val="accent3"/>
                  </a:solidFill>
                </a:rPr>
                <a:t/>
              </a:r>
              <a:endParaRPr dirty="0" lang="en-US">
                <a:solidFill>
                  <a:schemeClr val="accent3"/>
                </a:solidFill>
              </a:endParaRPr>
            </a:p>
          </p:txBody>
        </p:sp>
        <p:sp>
          <p:nvSpPr>
            <p:cNvPr id="13" name="shape-9A40">
              <a:extLst>
                <a:ext uri="{748C03DC-D269-44C0-8CE8-5AF84ADC5340}">
                  <a16:creationId xmlns:a16="http://schemas.microsoft.com/office/drawing/2010/main" id="{A9A92DD3-B0DA-470D-BB6D-8EB873B9AA85}"/>
                </a:ext>
              </a:extLst>
            </p:cNvPr>
            <p:cNvSpPr/>
            <p:nvPr/>
          </p:nvSpPr>
          <p:spPr>
            <a:xfrm>
              <a:off x="63658" y="72587"/>
              <a:ext cx="0" cy="399124"/>
            </a:xfrm>
            <a:custGeom>
              <a:avLst/>
              <a:gdLst/>
              <a:ahLst/>
              <a:cxnLst/>
              <a:rect b="b" l="0" r="r" t="0"/>
              <a:pathLst>
                <a:path h="399124" w="0">
                  <a:moveTo>
                    <a:pt x="0" y="0"/>
                  </a:moveTo>
                  <a:lnTo>
                    <a:pt x="0" y="399124"/>
                  </a:lnTo>
                </a:path>
              </a:pathLst>
            </a:custGeom>
            <a:grpFill/>
            <a:ln w="20468">
              <a:solidFill>
                <a:schemeClr val="accent3"/>
              </a:solidFill>
              <a:prstDash val="solid"/>
            </a:ln>
          </p:spPr>
          <p:txBody>
            <a:bodyPr anchor="ctr" rtlCol="0">
              <a:noAutofit/>
            </a:bodyPr>
            <a:lstStyle/>
            <a:p>
              <a:pPr algn="ctr"/>
              <a:r>
                <a:rPr dirty="0" lang="en-US">
                  <a:solidFill>
                    <a:schemeClr val="accent3"/>
                  </a:solidFill>
                </a:rPr>
                <a:t/>
              </a:r>
              <a:endParaRPr dirty="0" lang="en-US">
                <a:solidFill>
                  <a:schemeClr val="accent3"/>
                </a:solidFill>
              </a:endParaRPr>
            </a:p>
          </p:txBody>
        </p:sp>
      </p:grpSp>
      <p:pic>
        <p:nvPicPr>
          <p:cNvPr id="14" name="Image 20">
            <a:extLst>
              <a:ext uri="{663B0A0C-4E4A-4FBF-8B7C-73D226105595}">
                <a16:creationId xmlns:a16="http://schemas.microsoft.com/office/drawing/2010/main" id="{A8E08901-88EF-4B71-BF48-1D87946DF3CF}"/>
              </a:ext>
            </a:extLst>
          </p:cNvPr>
          <p:cNvPicPr>
            <a:picLocks noChangeAspect="true"/>
          </p:cNvPicPr>
          <p:nvPr userDrawn="1"/>
        </p:nvPicPr>
        <p:blipFill>
          <a:blip r:embed="rId2"/>
          <a:stretch>
            <a:fillRect/>
          </a:stretch>
        </p:blipFill>
        <p:spPr>
          <a:xfrm flipH="false" flipV="false" rot="0">
            <a:off x="0" y="3924300"/>
            <a:ext cx="9144000" cy="1216008"/>
          </a:xfrm>
          <a:prstGeom prst="rect">
            <a:avLst/>
          </a:prstGeom>
          <a:noFill/>
        </p:spPr>
      </p:pic>
      <p:sp>
        <p:nvSpPr>
          <p:cNvPr id="15" name="Slide Number Placeholder 3">
            <a:extLst>
              <a:ext uri="{953E6AB0-64A3-461C-8782-F8B03DA94859}">
                <a16:creationId xmlns:a16="http://schemas.microsoft.com/office/drawing/2010/main" id="{97AF407D-9DF4-41F0-AB14-46A74889918D}"/>
              </a:ext>
            </a:extLst>
          </p:cNvPr>
          <p:cNvSpPr>
            <a:spLocks noGrp="true"/>
          </p:cNvSpPr>
          <p:nvPr>
            <p:ph sz="quarter" type="sldNum"/>
          </p:nvPr>
        </p:nvSpPr>
        <p:spPr/>
        <p:txBody>
          <a:bodyPr rtlCol="0"/>
          <a:lstStyle/>
          <a:p>
            <a:pPr/>
            <a:r>
              <a:rPr dirty="0" lang="en-US"/>
              <a:t>&lt;#&gt;</a:t>
            </a:r>
            <a:endParaRPr dirty="0" lang="en-US"/>
          </a:p>
        </p:txBody>
      </p:sp>
      <p:sp>
        <p:nvSpPr>
          <p:cNvPr id="16" name="Footer Placeholder 2">
            <a:extLst>
              <a:ext uri="{0D90D1D5-D32A-4F58-8297-FA4F7004DC05}">
                <a16:creationId xmlns:a16="http://schemas.microsoft.com/office/drawing/2010/main" id="{91C748D3-82EF-473D-9824-C991E2AB82F6}"/>
              </a:ext>
            </a:extLst>
          </p:cNvPr>
          <p:cNvSpPr>
            <a:spLocks noGrp="true"/>
          </p:cNvSpPr>
          <p:nvPr>
            <p:ph idx="1" sz="quarter" type="ftr"/>
          </p:nvPr>
        </p:nvSpPr>
        <p:spPr/>
        <p:txBody>
          <a:bodyPr rtlCol="0"/>
          <a:lstStyle/>
          <a:p>
            <a:pPr/>
            <a:r>
              <a:rPr dirty="0" lang="en-US"/>
              <a:t>Footer</a:t>
            </a:r>
            <a:endParaRPr dirty="0" lang="en-US"/>
          </a:p>
        </p:txBody>
      </p:sp>
      <p:sp>
        <p:nvSpPr>
          <p:cNvPr id="17" name="Date Placeholder 1">
            <a:extLst>
              <a:ext uri="{54DDB473-D150-40C7-8340-B48FB0E732F3}">
                <a16:creationId xmlns:a16="http://schemas.microsoft.com/office/drawing/2010/main" id="{983868A5-D10E-4E6A-9071-E2A59AAA8AD4}"/>
              </a:ext>
            </a:extLst>
          </p:cNvPr>
          <p:cNvSpPr>
            <a:spLocks noGrp="true"/>
          </p:cNvSpPr>
          <p:nvPr>
            <p:ph idx="2" sz="half" type="dt"/>
          </p:nvPr>
        </p:nvSpPr>
        <p:spPr/>
        <p:txBody>
          <a:bodyPr rtlCol="0"/>
          <a:lstStyle/>
          <a:p>
            <a:pPr/>
            <a:r>
              <a:rPr dirty="0" lang="en-US"/>
              <a:t>Date</a:t>
            </a:r>
            <a:endParaRPr dirty="0" lang="en-US"/>
          </a:p>
        </p:txBody>
      </p:sp>
      <p:sp>
        <p:nvSpPr>
          <p:cNvPr id="18" name="Rectangle 6">
            <a:extLst>
              <a:ext uri="{551BF8D2-A9C2-4C43-92FE-501E0952C3E9}">
                <a16:creationId xmlns:a16="http://schemas.microsoft.com/office/drawing/2010/main" id="{8976A45F-B0E1-4827-AF29-BE4648FEABD4}"/>
              </a:ext>
            </a:extLst>
          </p:cNvPr>
          <p:cNvSpPr>
            <a:spLocks noGrp="true"/>
          </p:cNvSpPr>
          <p:nvPr>
            <p:ph idx="3" type="title"/>
          </p:nvPr>
        </p:nvSpPr>
        <p:spPr>
          <a:xfrm flipH="false" flipV="false" rot="0">
            <a:off x="672703" y="569490"/>
            <a:ext cx="2504313" cy="907008"/>
          </a:xfrm>
          <a:prstGeom prst="rect">
            <a:avLst/>
          </a:prstGeom>
        </p:spPr>
        <p:txBody>
          <a:bodyPr anchor="t" bIns="45720" lIns="0" rIns="91440" rtlCol="0" tIns="45720">
            <a:noAutofit/>
          </a:bodyPr>
          <a:lstStyle>
            <a:lvl1pPr lvl="0">
              <a:defRPr dirty="0" lang="en-US" sz="3000">
                <a:latin typeface="Outfit-demi_bold"/>
              </a:defRPr>
            </a:lvl1pPr>
          </a:lstStyle>
          <a:p>
            <a:pPr/>
            <a:r>
              <a:rPr dirty="0" lang="en-US"/>
              <a:t>Click to edit Master title style</a:t>
            </a:r>
            <a:endParaRPr dirty="0" lang="en-US"/>
          </a:p>
        </p:txBody>
      </p:sp>
      <p:sp>
        <p:nvSpPr>
          <p:cNvPr id="19" name="Rectangle 7">
            <a:extLst>
              <a:ext uri="{F6FCCE56-7210-49F6-8D09-A3DE9F1EF69D}">
                <a16:creationId xmlns:a16="http://schemas.microsoft.com/office/drawing/2010/main" id="{5849784B-D3C8-44C8-85CD-D263415F4E7D}"/>
              </a:ext>
            </a:extLst>
          </p:cNvPr>
          <p:cNvSpPr>
            <a:spLocks noGrp="true"/>
          </p:cNvSpPr>
          <p:nvPr>
            <p:ph idx="4"/>
          </p:nvPr>
        </p:nvSpPr>
        <p:spPr>
          <a:xfrm flipH="false" flipV="false" rot="0">
            <a:off x="5111781" y="650852"/>
            <a:ext cx="2966637" cy="339480"/>
          </a:xfrm>
          <a:prstGeom prst="rect">
            <a:avLst/>
          </a:prstGeom>
        </p:spPr>
        <p:txBody>
          <a:bodyPr anchor="t" bIns="47625" lIns="95250" rIns="95250" rtlCol="0" tIns="47625">
            <a:noAutofit/>
          </a:bodyPr>
          <a:lstStyle>
            <a:lvl1pPr algn="ctr" indent="0" lvl="0" marL="0">
              <a:buNone/>
              <a:defRPr dirty="0" lang="en-US" sz="1400">
                <a:solidFill>
                  <a:schemeClr val="tx1"/>
                </a:solidFill>
              </a:defRPr>
            </a:lvl1pPr>
            <a:lvl2pPr algn="ctr" indent="0" lvl="1" marL="457200">
              <a:buNone/>
              <a:defRPr dirty="0" lang="en-US" sz="1400">
                <a:solidFill>
                  <a:schemeClr val="tx2"/>
                </a:solidFill>
              </a:defRPr>
            </a:lvl2pPr>
            <a:lvl3pPr algn="ctr" indent="0" lvl="2" marL="914400">
              <a:buNone/>
              <a:defRPr dirty="0" lang="en-US" sz="1400">
                <a:solidFill>
                  <a:schemeClr val="tx2"/>
                </a:solidFill>
              </a:defRPr>
            </a:lvl3pPr>
            <a:lvl4pPr algn="ctr" indent="0" lvl="3" marL="1371600">
              <a:buNone/>
              <a:defRPr dirty="0" lang="en-US" sz="1400">
                <a:solidFill>
                  <a:schemeClr val="tx2"/>
                </a:solidFill>
              </a:defRPr>
            </a:lvl4pPr>
            <a:lvl5pPr algn="ctr" indent="0" lvl="4" marL="1828800">
              <a:buNone/>
              <a:defRPr dirty="0" lang="en-US" sz="1400">
                <a:solidFill>
                  <a:schemeClr val="tx2"/>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20" name="Rectangle 11">
            <a:extLst>
              <a:ext uri="{2D7DCE94-31DC-451F-ACB1-F585042D7D3F}">
                <a16:creationId xmlns:a16="http://schemas.microsoft.com/office/drawing/2010/main" id="{405F90D4-6D22-4A54-9006-862A3F28DC68}"/>
              </a:ext>
            </a:extLst>
          </p:cNvPr>
          <p:cNvSpPr>
            <a:spLocks noGrp="true"/>
          </p:cNvSpPr>
          <p:nvPr>
            <p:ph idx="5" type="title"/>
          </p:nvPr>
        </p:nvSpPr>
        <p:spPr>
          <a:xfrm flipH="false" flipV="false" rot="0">
            <a:off x="1447800" y="3876675"/>
            <a:ext cx="1755838" cy="273481"/>
          </a:xfrm>
          <a:prstGeom prst="rect">
            <a:avLst/>
          </a:prstGeom>
        </p:spPr>
        <p:txBody>
          <a:bodyPr anchor="t" bIns="45720" lIns="91440" rIns="91440" rtlCol="0" tIns="45720">
            <a:noAutofit/>
          </a:bodyPr>
          <a:lstStyle>
            <a:lvl1pPr algn="ctr" lvl="0">
              <a:defRPr dirty="0" lang="en-US" sz="1400">
                <a:latin typeface="Outfit-demi_bold"/>
              </a:defRPr>
            </a:lvl1pPr>
          </a:lstStyle>
          <a:p>
            <a:pPr/>
            <a:r>
              <a:rPr dirty="0" lang="en-US"/>
              <a:t>Click to edit Master title style</a:t>
            </a:r>
            <a:endParaRPr dirty="0" lang="en-US"/>
          </a:p>
        </p:txBody>
      </p:sp>
      <p:sp>
        <p:nvSpPr>
          <p:cNvPr id="21" name="Rectangle 12">
            <a:extLst>
              <a:ext uri="{212C8173-7B3D-43A3-B420-9828EEAABE86}">
                <a16:creationId xmlns:a16="http://schemas.microsoft.com/office/drawing/2010/main" id="{E1BCD1A9-AE52-4D5E-BF1C-DC4A92C0D1BD}"/>
              </a:ext>
            </a:extLst>
          </p:cNvPr>
          <p:cNvSpPr>
            <a:spLocks noGrp="true"/>
          </p:cNvSpPr>
          <p:nvPr>
            <p:ph idx="6"/>
          </p:nvPr>
        </p:nvSpPr>
        <p:spPr>
          <a:xfrm flipH="false" flipV="false" rot="0">
            <a:off x="1457325" y="4152900"/>
            <a:ext cx="1735655" cy="304800"/>
          </a:xfrm>
          <a:prstGeom prst="rect">
            <a:avLst/>
          </a:prstGeom>
        </p:spPr>
        <p:txBody>
          <a:bodyPr bIns="47625" lIns="0" rIns="95250" rtlCol="0" tIns="47625">
            <a:spAutoFit/>
          </a:bodyPr>
          <a:lstStyle>
            <a:lvl1pPr algn="ctr" indent="0" lvl="0" marL="0">
              <a:buNone/>
              <a:defRPr dirty="0" lang="en-US" sz="1200">
                <a:solidFill>
                  <a:schemeClr val="tx1">
                    <a:lumMod val="95000"/>
                  </a:schemeClr>
                </a:solidFill>
              </a:defRPr>
            </a:lvl1pPr>
            <a:lvl2pPr algn="ctr" indent="0" lvl="1" marL="457200">
              <a:buNone/>
              <a:defRPr dirty="0" lang="en-US" sz="1200">
                <a:solidFill>
                  <a:schemeClr val="tx2"/>
                </a:solidFill>
              </a:defRPr>
            </a:lvl2pPr>
            <a:lvl3pPr algn="ctr" indent="0" lvl="2" marL="914400">
              <a:buNone/>
              <a:defRPr dirty="0" lang="en-US" sz="1200">
                <a:solidFill>
                  <a:schemeClr val="tx2"/>
                </a:solidFill>
              </a:defRPr>
            </a:lvl3pPr>
            <a:lvl4pPr algn="ctr" indent="0" lvl="3" marL="1371600">
              <a:buNone/>
              <a:defRPr dirty="0" lang="en-US" sz="1200">
                <a:solidFill>
                  <a:schemeClr val="tx2"/>
                </a:solidFill>
              </a:defRPr>
            </a:lvl4pPr>
            <a:lvl5pPr algn="ctr" indent="0" lvl="4" marL="1828800">
              <a:buNone/>
              <a:defRPr dirty="0" lang="en-US" sz="1200">
                <a:solidFill>
                  <a:schemeClr val="tx2"/>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22" name="Rectangle 13">
            <a:extLst>
              <a:ext uri="{5D5F5042-280E-4B82-9302-111841780420}">
                <a16:creationId xmlns:a16="http://schemas.microsoft.com/office/drawing/2010/main" id="{ADA227D4-775B-4063-8D77-84F8DB2692C5}"/>
              </a:ext>
            </a:extLst>
          </p:cNvPr>
          <p:cNvSpPr>
            <a:spLocks noGrp="true"/>
          </p:cNvSpPr>
          <p:nvPr>
            <p:ph idx="7" type="title"/>
          </p:nvPr>
        </p:nvSpPr>
        <p:spPr>
          <a:xfrm flipH="false" flipV="false" rot="0">
            <a:off x="1156382" y="2283533"/>
            <a:ext cx="2201475" cy="484908"/>
          </a:xfrm>
          <a:prstGeom prst="rect">
            <a:avLst/>
          </a:prstGeom>
        </p:spPr>
        <p:txBody>
          <a:bodyPr anchor="t" bIns="45720" lIns="91440" rIns="91440" rtlCol="0" tIns="45720">
            <a:noAutofit/>
          </a:bodyPr>
          <a:lstStyle>
            <a:lvl1pPr algn="ctr" lvl="0">
              <a:defRPr dirty="0" lang="en-US" sz="2500">
                <a:latin typeface="Outfit-demi_bold"/>
              </a:defRPr>
            </a:lvl1pPr>
          </a:lstStyle>
          <a:p>
            <a:pPr/>
            <a:r>
              <a:rPr dirty="0" lang="en-US"/>
              <a:t>Click to edit Master title style</a:t>
            </a:r>
            <a:endParaRPr dirty="0" lang="en-US"/>
          </a:p>
        </p:txBody>
      </p:sp>
      <p:sp>
        <p:nvSpPr>
          <p:cNvPr id="23" name="Rectangle 14">
            <a:extLst>
              <a:ext uri="{421804D0-2DA5-4836-9BC7-9CB42FA3F470}">
                <a16:creationId xmlns:a16="http://schemas.microsoft.com/office/drawing/2010/main" id="{9E80679B-EF32-4536-AD61-E3E07804AC2F}"/>
              </a:ext>
            </a:extLst>
          </p:cNvPr>
          <p:cNvSpPr>
            <a:spLocks noGrp="true"/>
          </p:cNvSpPr>
          <p:nvPr>
            <p:ph idx="8" type="title"/>
          </p:nvPr>
        </p:nvSpPr>
        <p:spPr>
          <a:xfrm flipH="false" flipV="false" rot="0">
            <a:off x="4029684" y="2510323"/>
            <a:ext cx="1810312" cy="481298"/>
          </a:xfrm>
          <a:prstGeom prst="rect">
            <a:avLst/>
          </a:prstGeom>
        </p:spPr>
        <p:txBody>
          <a:bodyPr anchor="t" bIns="45720" lIns="91440" rIns="91440" rtlCol="0" tIns="45720">
            <a:noAutofit/>
          </a:bodyPr>
          <a:lstStyle>
            <a:lvl1pPr algn="ctr" lvl="0">
              <a:defRPr dirty="0" lang="en-US" sz="2200">
                <a:latin typeface="Outfit-demi_bold"/>
              </a:defRPr>
            </a:lvl1pPr>
          </a:lstStyle>
          <a:p>
            <a:pPr/>
            <a:r>
              <a:rPr dirty="0" lang="en-US"/>
              <a:t>Click to edit Master title style</a:t>
            </a:r>
            <a:endParaRPr dirty="0" lang="en-US"/>
          </a:p>
        </p:txBody>
      </p:sp>
      <p:sp>
        <p:nvSpPr>
          <p:cNvPr id="24" name="Rectangle 15">
            <a:extLst>
              <a:ext uri="{63A58B1D-D004-403F-A905-D442BA97B6E1}">
                <a16:creationId xmlns:a16="http://schemas.microsoft.com/office/drawing/2010/main" id="{584655E1-8C04-4911-BF9A-8586776FEE7E}"/>
              </a:ext>
            </a:extLst>
          </p:cNvPr>
          <p:cNvSpPr>
            <a:spLocks noGrp="true"/>
          </p:cNvSpPr>
          <p:nvPr>
            <p:ph idx="9"/>
          </p:nvPr>
        </p:nvSpPr>
        <p:spPr>
          <a:xfrm flipH="false" flipV="false" rot="0">
            <a:off x="6105525" y="4152900"/>
            <a:ext cx="1905000" cy="304800"/>
          </a:xfrm>
          <a:prstGeom prst="rect">
            <a:avLst/>
          </a:prstGeom>
        </p:spPr>
        <p:txBody>
          <a:bodyPr bIns="47625" lIns="0" rIns="95250" rtlCol="0" tIns="47625">
            <a:noAutofit/>
          </a:bodyPr>
          <a:lstStyle>
            <a:lvl1pPr algn="ctr" indent="0" lvl="0" marL="0">
              <a:buNone/>
              <a:defRPr dirty="0" lang="en-US" sz="1200">
                <a:solidFill>
                  <a:schemeClr val="tx1">
                    <a:lumMod val="95000"/>
                  </a:schemeClr>
                </a:solidFill>
              </a:defRPr>
            </a:lvl1pPr>
            <a:lvl2pPr algn="ctr" indent="0" lvl="1" marL="457200">
              <a:buNone/>
              <a:defRPr dirty="0" lang="en-US" sz="1200">
                <a:solidFill>
                  <a:schemeClr val="tx2"/>
                </a:solidFill>
              </a:defRPr>
            </a:lvl2pPr>
            <a:lvl3pPr algn="ctr" indent="0" lvl="2" marL="914400">
              <a:buNone/>
              <a:defRPr dirty="0" lang="en-US" sz="1200">
                <a:solidFill>
                  <a:schemeClr val="tx2"/>
                </a:solidFill>
              </a:defRPr>
            </a:lvl3pPr>
            <a:lvl4pPr algn="ctr" indent="0" lvl="3" marL="1371600">
              <a:buNone/>
              <a:defRPr dirty="0" lang="en-US" sz="1200">
                <a:solidFill>
                  <a:schemeClr val="tx2"/>
                </a:solidFill>
              </a:defRPr>
            </a:lvl4pPr>
            <a:lvl5pPr algn="ctr" indent="0" lvl="4" marL="1828800">
              <a:buNone/>
              <a:defRPr dirty="0" lang="en-US" sz="1200">
                <a:solidFill>
                  <a:schemeClr val="tx2"/>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25" name="Rectangle 16">
            <a:extLst>
              <a:ext uri="{F6E5C0EC-3E19-4247-AC0A-DBB6DF3FDB3D}">
                <a16:creationId xmlns:a16="http://schemas.microsoft.com/office/drawing/2010/main" id="{E7AA26C7-4618-46CD-A00A-187C61B6F677}"/>
              </a:ext>
            </a:extLst>
          </p:cNvPr>
          <p:cNvSpPr>
            <a:spLocks noGrp="true"/>
          </p:cNvSpPr>
          <p:nvPr>
            <p:ph idx="10"/>
          </p:nvPr>
        </p:nvSpPr>
        <p:spPr>
          <a:xfrm flipH="false" flipV="false" rot="0">
            <a:off x="3952875" y="4152900"/>
            <a:ext cx="1905000" cy="304800"/>
          </a:xfrm>
          <a:prstGeom prst="rect">
            <a:avLst/>
          </a:prstGeom>
        </p:spPr>
        <p:txBody>
          <a:bodyPr bIns="47625" lIns="0" rIns="95250" rtlCol="0" tIns="47625">
            <a:noAutofit/>
          </a:bodyPr>
          <a:lstStyle>
            <a:lvl1pPr algn="ctr" indent="0" lvl="0" marL="0">
              <a:buNone/>
              <a:defRPr dirty="0" lang="en-US" sz="1200">
                <a:solidFill>
                  <a:schemeClr val="tx1">
                    <a:lumMod val="95000"/>
                  </a:schemeClr>
                </a:solidFill>
              </a:defRPr>
            </a:lvl1pPr>
            <a:lvl2pPr algn="ctr" indent="0" lvl="1" marL="457200">
              <a:buNone/>
              <a:defRPr dirty="0" lang="en-US" sz="1200">
                <a:solidFill>
                  <a:schemeClr val="tx2"/>
                </a:solidFill>
              </a:defRPr>
            </a:lvl2pPr>
            <a:lvl3pPr algn="ctr" indent="0" lvl="2" marL="914400">
              <a:buNone/>
              <a:defRPr dirty="0" lang="en-US" sz="1200">
                <a:solidFill>
                  <a:schemeClr val="tx2"/>
                </a:solidFill>
              </a:defRPr>
            </a:lvl3pPr>
            <a:lvl4pPr algn="ctr" indent="0" lvl="3" marL="1371600">
              <a:buNone/>
              <a:defRPr dirty="0" lang="en-US" sz="1200">
                <a:solidFill>
                  <a:schemeClr val="tx2"/>
                </a:solidFill>
              </a:defRPr>
            </a:lvl4pPr>
            <a:lvl5pPr algn="ctr" indent="0" lvl="4" marL="1828800">
              <a:buNone/>
              <a:defRPr dirty="0" lang="en-US" sz="1200">
                <a:solidFill>
                  <a:schemeClr val="tx2"/>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26" name="Rectangle 17">
            <a:extLst>
              <a:ext uri="{005C163C-487D-43A8-A7D5-9279CB0B87DE}">
                <a16:creationId xmlns:a16="http://schemas.microsoft.com/office/drawing/2010/main" id="{36A7D51C-2546-4670-9AC4-6835EA73D6C3}"/>
              </a:ext>
            </a:extLst>
          </p:cNvPr>
          <p:cNvSpPr>
            <a:spLocks noGrp="true"/>
          </p:cNvSpPr>
          <p:nvPr>
            <p:ph idx="11" type="title"/>
          </p:nvPr>
        </p:nvSpPr>
        <p:spPr>
          <a:xfrm flipH="false" flipV="false" rot="0">
            <a:off x="6117983" y="2763593"/>
            <a:ext cx="1670208" cy="352863"/>
          </a:xfrm>
          <a:prstGeom prst="rect">
            <a:avLst/>
          </a:prstGeom>
        </p:spPr>
        <p:txBody>
          <a:bodyPr anchor="t" bIns="45720" lIns="91440" rIns="91440" rtlCol="0" tIns="45720">
            <a:noAutofit/>
          </a:bodyPr>
          <a:lstStyle>
            <a:lvl1pPr algn="ctr" lvl="0">
              <a:defRPr dirty="0" lang="en-US" sz="2000">
                <a:latin typeface="Outfit-demi_bold"/>
              </a:defRPr>
            </a:lvl1pPr>
          </a:lstStyle>
          <a:p>
            <a:pPr/>
            <a:r>
              <a:rPr dirty="0" lang="en-US"/>
              <a:t>Click to edit Master title style</a:t>
            </a:r>
            <a:endParaRPr dirty="0" lang="en-US"/>
          </a:p>
        </p:txBody>
      </p:sp>
      <p:sp>
        <p:nvSpPr>
          <p:cNvPr id="27" name="Rectangle 18">
            <a:extLst>
              <a:ext uri="{42DA3AAD-C3F5-4EFE-8437-9AC8084CE55A}">
                <a16:creationId xmlns:a16="http://schemas.microsoft.com/office/drawing/2010/main" id="{20BB08B3-1A0E-481E-9037-11E07AF1B05B}"/>
              </a:ext>
            </a:extLst>
          </p:cNvPr>
          <p:cNvSpPr>
            <a:spLocks noGrp="true"/>
          </p:cNvSpPr>
          <p:nvPr>
            <p:ph idx="12" type="title"/>
          </p:nvPr>
        </p:nvSpPr>
        <p:spPr>
          <a:xfrm flipH="false" flipV="false" rot="0">
            <a:off x="4067175" y="3876675"/>
            <a:ext cx="1688811" cy="299456"/>
          </a:xfrm>
          <a:prstGeom prst="rect">
            <a:avLst/>
          </a:prstGeom>
        </p:spPr>
        <p:txBody>
          <a:bodyPr anchor="t" bIns="45720" lIns="91440" rIns="91440" rtlCol="0" tIns="45720">
            <a:normAutofit fontScale="100000" lnSpcReduction="0"/>
          </a:bodyPr>
          <a:lstStyle>
            <a:lvl1pPr algn="ctr" lvl="0">
              <a:defRPr dirty="0" lang="en-US" sz="1400">
                <a:latin typeface="Outfit-demi_bold"/>
              </a:defRPr>
            </a:lvl1pPr>
          </a:lstStyle>
          <a:p>
            <a:pPr/>
            <a:r>
              <a:rPr dirty="0" lang="en-US"/>
              <a:t>Click to edit Master title style</a:t>
            </a:r>
            <a:endParaRPr dirty="0" lang="en-US"/>
          </a:p>
        </p:txBody>
      </p:sp>
      <p:sp>
        <p:nvSpPr>
          <p:cNvPr id="28" name="Rectangle 19">
            <a:extLst>
              <a:ext uri="{B82C21E6-2462-4814-9AC4-4009929DB5AC}">
                <a16:creationId xmlns:a16="http://schemas.microsoft.com/office/drawing/2010/main" id="{4C6ABA41-E2A2-476D-80C7-49CEA2B07678}"/>
              </a:ext>
            </a:extLst>
          </p:cNvPr>
          <p:cNvSpPr>
            <a:spLocks noGrp="true"/>
          </p:cNvSpPr>
          <p:nvPr>
            <p:ph idx="13" type="title"/>
          </p:nvPr>
        </p:nvSpPr>
        <p:spPr>
          <a:xfrm flipH="false" flipV="false" rot="0">
            <a:off x="6210300" y="3876675"/>
            <a:ext cx="1685925" cy="295275"/>
          </a:xfrm>
          <a:prstGeom prst="rect">
            <a:avLst/>
          </a:prstGeom>
        </p:spPr>
        <p:txBody>
          <a:bodyPr anchor="t" bIns="45720" lIns="91440" rIns="91440" rtlCol="0" tIns="45720">
            <a:noAutofit/>
          </a:bodyPr>
          <a:lstStyle>
            <a:lvl1pPr algn="ctr" lvl="0">
              <a:defRPr dirty="0" lang="en-US" sz="1400">
                <a:latin typeface="Outfit-demi_bold"/>
              </a:defRPr>
            </a:lvl1pPr>
          </a:lstStyle>
          <a:p>
            <a:pPr/>
            <a:r>
              <a:rPr dirty="0" lang="en-US"/>
              <a:t>Click to edit Master title style</a:t>
            </a:r>
            <a:endParaRPr dirty="0" lang="en-US"/>
          </a:p>
        </p:txBody>
      </p:sp>
    </p:spTree>
    <p:custDataLst>
      <p:tags r:id="rId3"/>
    </p:custDataLst>
    <p:extLst>
      <p:ext uri="{7648BCFC-72F3-4959-84DE-A5F33F4C34AA}">
        <p14:creationId xmlns:p14="http://schemas.microsoft.com/office/powerpoint/2010/main" val="1754703959483"/>
      </p:ext>
    </p:extLst>
  </p:cSld>
  <p:clrMapOvr>
    <a:masterClrMapping/>
  </p:clrMapOvr>
</p:sldLayout>
</file>

<file path=ppt/slideLayouts/slideLayout14.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Future roadmap">
    <p:spTree>
      <p:nvGrpSpPr>
        <p:cNvPr id="1" name=""/>
        <p:cNvGrpSpPr/>
        <p:nvPr/>
      </p:nvGrpSpPr>
      <p:grpSpPr>
        <a:xfrm>
          <a:off x="0" y="0"/>
          <a:ext cx="0" cy="0"/>
          <a:chOff x="0" y="0"/>
          <a:chExt cx="0" cy="0"/>
        </a:xfrm>
      </p:grpSpPr>
      <p:pic>
        <p:nvPicPr>
          <p:cNvPr id="2" name="Image 30">
            <a:extLst>
              <a:ext uri="{0021710C-A6AF-4843-BE63-CDC935654D37}">
                <a16:creationId xmlns:a16="http://schemas.microsoft.com/office/drawing/2010/main" id="{602FC83C-0029-4CDD-8271-9BB6E0AC11C6}"/>
              </a:ext>
            </a:extLst>
          </p:cNvPr>
          <p:cNvPicPr>
            <a:picLocks noChangeAspect="true"/>
          </p:cNvPicPr>
          <p:nvPr userDrawn="1"/>
        </p:nvPicPr>
        <p:blipFill>
          <a:blip r:embed="rId2"/>
          <a:stretch>
            <a:fillRect/>
          </a:stretch>
        </p:blipFill>
        <p:spPr>
          <a:xfrm flipH="false" flipV="false" rot="0">
            <a:off x="2343150" y="2971800"/>
            <a:ext cx="6797726" cy="2168442"/>
          </a:xfrm>
          <a:prstGeom prst="rect">
            <a:avLst/>
          </a:prstGeom>
          <a:noFill/>
        </p:spPr>
      </p:pic>
      <p:sp>
        <p:nvSpPr>
          <p:cNvPr id="3" name="">
            <a:extLst>
              <a:ext uri="{26BDB379-F835-4775-B156-68F0B8361181}">
                <a16:creationId xmlns:a16="http://schemas.microsoft.com/office/drawing/2010/main" id="{C482E535-0166-420C-B8B5-C117982DF05C}"/>
              </a:ext>
            </a:extLst>
          </p:cNvPr>
          <p:cNvSpPr/>
          <p:nvPr userDrawn="1"/>
        </p:nvSpPr>
        <p:spPr>
          <a:xfrm flipH="false" flipV="false" rot="0">
            <a:off x="6202473" y="3797704"/>
            <a:ext cx="2152926" cy="677475"/>
          </a:xfrm>
          <a:prstGeom prst="roundRect">
            <a:avLst/>
          </a:prstGeom>
          <a:solidFill>
            <a:schemeClr val="accent2">
              <a:alpha val="39999"/>
            </a:schemeClr>
          </a:solidFill>
          <a:effectLst/>
        </p:spPr>
        <p:style>
          <a:lnRef idx="1">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t/>
            </a:r>
            <a:endParaRPr dirty="0" lang="en-US"/>
          </a:p>
        </p:txBody>
      </p:sp>
      <p:sp>
        <p:nvSpPr>
          <p:cNvPr id="4" name="">
            <a:extLst>
              <a:ext uri="{49527420-D15D-4D8A-9B46-952F5A8E076A}">
                <a16:creationId xmlns:a16="http://schemas.microsoft.com/office/drawing/2010/main" id="{DD5F5661-0EE9-4FED-BFFA-74818D865D55}"/>
              </a:ext>
            </a:extLst>
          </p:cNvPr>
          <p:cNvSpPr/>
          <p:nvPr userDrawn="1"/>
        </p:nvSpPr>
        <p:spPr>
          <a:xfrm flipH="false" flipV="false" rot="0">
            <a:off x="2586466" y="3797703"/>
            <a:ext cx="2152926" cy="677475"/>
          </a:xfrm>
          <a:prstGeom prst="roundRect">
            <a:avLst/>
          </a:prstGeom>
          <a:solidFill>
            <a:schemeClr val="accent2">
              <a:alpha val="39999"/>
            </a:schemeClr>
          </a:solidFill>
          <a:effectLst/>
        </p:spPr>
        <p:style>
          <a:lnRef idx="1">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t/>
            </a:r>
            <a:endParaRPr dirty="0" lang="en-US"/>
          </a:p>
        </p:txBody>
      </p:sp>
      <p:sp>
        <p:nvSpPr>
          <p:cNvPr id="5" name="">
            <a:extLst>
              <a:ext uri="{12F364E0-B195-4F9E-8637-A8076504DFB9}">
                <a16:creationId xmlns:a16="http://schemas.microsoft.com/office/drawing/2010/main" id="{7DEAA006-33CE-42EA-AEED-214C3F9AF199}"/>
              </a:ext>
            </a:extLst>
          </p:cNvPr>
          <p:cNvSpPr/>
          <p:nvPr userDrawn="1"/>
        </p:nvSpPr>
        <p:spPr>
          <a:xfrm flipH="false" flipV="false" rot="0">
            <a:off x="769648" y="1775098"/>
            <a:ext cx="2152926" cy="677475"/>
          </a:xfrm>
          <a:prstGeom prst="roundRect">
            <a:avLst/>
          </a:prstGeom>
          <a:solidFill>
            <a:schemeClr val="accent2">
              <a:alpha val="39999"/>
            </a:schemeClr>
          </a:solidFill>
          <a:effectLst/>
        </p:spPr>
        <p:style>
          <a:lnRef idx="1">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t/>
            </a:r>
            <a:endParaRPr dirty="0" lang="en-US"/>
          </a:p>
        </p:txBody>
      </p:sp>
      <p:sp>
        <p:nvSpPr>
          <p:cNvPr id="6" name="Rectangle 37">
            <a:extLst>
              <a:ext uri="{9F32A9A3-1A89-420F-8A3F-B6D1E029047F}">
                <a16:creationId xmlns:a16="http://schemas.microsoft.com/office/drawing/2010/main" id="{F344E60F-9B77-4EEA-A8CB-DB40CF9E26D4}"/>
              </a:ext>
            </a:extLst>
          </p:cNvPr>
          <p:cNvSpPr/>
          <p:nvPr userDrawn="1"/>
        </p:nvSpPr>
        <p:spPr>
          <a:xfrm flipH="false" flipV="false" rot="0">
            <a:off x="4385653" y="1780975"/>
            <a:ext cx="2152926" cy="677475"/>
          </a:xfrm>
          <a:prstGeom prst="roundRect">
            <a:avLst/>
          </a:prstGeom>
          <a:solidFill>
            <a:schemeClr val="accent2">
              <a:alpha val="39999"/>
            </a:schemeClr>
          </a:solidFill>
          <a:effectLst/>
        </p:spPr>
        <p:style>
          <a:lnRef idx="1">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t/>
            </a:r>
            <a:endParaRPr dirty="0" lang="en-US"/>
          </a:p>
        </p:txBody>
      </p:sp>
      <p:cxnSp>
        <p:nvCxnSpPr>
          <p:cNvPr id="7" name="Connector 32">
            <a:extLst>
              <a:ext uri="{2DEF3DDC-AFF8-4522-92A8-37786030BB82}">
                <a16:creationId xmlns:a16="http://schemas.microsoft.com/office/drawing/2010/main" id="{12F47D33-39E7-4B9F-B1EB-42C69691B44E}"/>
              </a:ext>
            </a:extLst>
          </p:cNvPr>
          <p:cNvCxnSpPr>
            <a:stCxn id="16" idx="3"/>
          </p:cNvCxnSpPr>
          <p:nvPr/>
        </p:nvCxnSpPr>
        <p:spPr>
          <a:xfrm flipH="false" flipV="false" rot="0">
            <a:off x="2244337" y="3122685"/>
            <a:ext cx="1000658" cy="0"/>
          </a:xfrm>
          <a:prstGeom prst="line">
            <a:avLst/>
          </a:prstGeom>
          <a:ln cap="flat" w="19050">
            <a:solidFill>
              <a:schemeClr val="accent6">
                <a:alpha val="19999"/>
              </a:schemeClr>
            </a:solidFill>
            <a:prstDash val="solid"/>
            <a:round/>
          </a:ln>
        </p:spPr>
        <p:style>
          <a:lnRef idx="1">
            <a:schemeClr val="accent1"/>
          </a:lnRef>
          <a:fillRef idx="1">
            <a:schemeClr val="accent1"/>
          </a:fillRef>
          <a:effectRef idx="0">
            <a:schemeClr val="accent1"/>
          </a:effectRef>
          <a:fontRef idx="minor">
            <a:srgbClr val="ffffff"/>
          </a:fontRef>
        </p:style>
      </p:cxnSp>
      <p:sp>
        <p:nvSpPr>
          <p:cNvPr id="8" name="Slide Number Placeholder 3">
            <a:extLst>
              <a:ext uri="{7EEF9AE8-513C-4A8E-B05F-8CFDAC87F391}">
                <a16:creationId xmlns:a16="http://schemas.microsoft.com/office/drawing/2010/main" id="{9719513E-DF16-4504-AADC-9E6AF1300CBD}"/>
              </a:ext>
            </a:extLst>
          </p:cNvPr>
          <p:cNvSpPr>
            <a:spLocks noGrp="true"/>
          </p:cNvSpPr>
          <p:nvPr>
            <p:ph sz="quarter" type="sldNum"/>
          </p:nvPr>
        </p:nvSpPr>
        <p:spPr/>
        <p:txBody>
          <a:bodyPr rtlCol="0"/>
          <a:lstStyle/>
          <a:p>
            <a:pPr/>
            <a:r>
              <a:rPr dirty="0" lang="en-US"/>
              <a:t>&lt;#&gt;</a:t>
            </a:r>
            <a:endParaRPr dirty="0" lang="en-US"/>
          </a:p>
        </p:txBody>
      </p:sp>
      <p:sp>
        <p:nvSpPr>
          <p:cNvPr id="9" name="Footer Placeholder 2">
            <a:extLst>
              <a:ext uri="{5D5517D8-EF9F-48EC-9653-EEE9682B8B88}">
                <a16:creationId xmlns:a16="http://schemas.microsoft.com/office/drawing/2010/main" id="{A5D669E8-535E-4D88-92AC-A0313E6E2CF5}"/>
              </a:ext>
            </a:extLst>
          </p:cNvPr>
          <p:cNvSpPr>
            <a:spLocks noGrp="true"/>
          </p:cNvSpPr>
          <p:nvPr>
            <p:ph idx="1" sz="quarter" type="ftr"/>
          </p:nvPr>
        </p:nvSpPr>
        <p:spPr/>
        <p:txBody>
          <a:bodyPr rtlCol="0"/>
          <a:lstStyle/>
          <a:p>
            <a:pPr/>
            <a:r>
              <a:rPr dirty="0" lang="en-US"/>
              <a:t>Footer</a:t>
            </a:r>
            <a:endParaRPr dirty="0" lang="en-US"/>
          </a:p>
        </p:txBody>
      </p:sp>
      <p:cxnSp>
        <p:nvCxnSpPr>
          <p:cNvPr id="10" name="Connector 35">
            <a:extLst>
              <a:ext uri="{98B80C9B-47CE-4F60-8F02-42701636900E}">
                <a16:creationId xmlns:a16="http://schemas.microsoft.com/office/drawing/2010/main" id="{927292C8-F541-4C48-91EB-AAFC7C46EB6E}"/>
              </a:ext>
            </a:extLst>
          </p:cNvPr>
          <p:cNvCxnSpPr>
            <a:stCxn id="18" idx="2"/>
          </p:cNvCxnSpPr>
          <p:nvPr/>
        </p:nvCxnSpPr>
        <p:spPr>
          <a:xfrm flipH="false" flipV="false" rot="5400000">
            <a:off x="7028240" y="3530689"/>
            <a:ext cx="517369" cy="6172"/>
          </a:xfrm>
          <a:prstGeom prst="line">
            <a:avLst/>
          </a:prstGeom>
          <a:ln cap="flat" w="19050">
            <a:solidFill>
              <a:schemeClr val="accent6">
                <a:alpha val="19999"/>
              </a:schemeClr>
            </a:solidFill>
            <a:prstDash val="solid"/>
            <a:round/>
          </a:ln>
        </p:spPr>
        <p:style>
          <a:lnRef idx="1">
            <a:schemeClr val="accent1"/>
          </a:lnRef>
          <a:fillRef idx="1">
            <a:schemeClr val="accent1"/>
          </a:fillRef>
          <a:effectRef idx="0">
            <a:schemeClr val="accent1"/>
          </a:effectRef>
          <a:fontRef idx="minor">
            <a:srgbClr val="ffffff"/>
          </a:fontRef>
        </p:style>
      </p:cxnSp>
      <p:cxnSp>
        <p:nvCxnSpPr>
          <p:cNvPr id="11" name="Connector 33">
            <a:extLst>
              <a:ext uri="{381B9558-DC6A-430A-89D6-F1D8D4887446}">
                <a16:creationId xmlns:a16="http://schemas.microsoft.com/office/drawing/2010/main" id="{826AD4E7-8E3E-4F6F-AC07-5D0683DDF550}"/>
              </a:ext>
            </a:extLst>
          </p:cNvPr>
          <p:cNvCxnSpPr>
            <a:endCxn id="16" idx="0"/>
          </p:cNvCxnSpPr>
          <p:nvPr/>
        </p:nvCxnSpPr>
        <p:spPr>
          <a:xfrm flipH="false" flipV="false" rot="5400000">
            <a:off x="1589646" y="2721616"/>
            <a:ext cx="512835" cy="3562"/>
          </a:xfrm>
          <a:prstGeom prst="line">
            <a:avLst/>
          </a:prstGeom>
          <a:ln cap="flat" w="19050">
            <a:solidFill>
              <a:schemeClr val="accent6">
                <a:alpha val="19999"/>
              </a:schemeClr>
            </a:solidFill>
            <a:prstDash val="solid"/>
            <a:round/>
          </a:ln>
        </p:spPr>
        <p:style>
          <a:lnRef idx="1">
            <a:schemeClr val="accent1"/>
          </a:lnRef>
          <a:fillRef idx="1">
            <a:schemeClr val="accent1"/>
          </a:fillRef>
          <a:effectRef idx="0">
            <a:schemeClr val="accent1"/>
          </a:effectRef>
          <a:fontRef idx="minor">
            <a:srgbClr val="ffffff"/>
          </a:fontRef>
        </p:style>
      </p:cxnSp>
      <p:cxnSp>
        <p:nvCxnSpPr>
          <p:cNvPr id="12" name="Connector 34">
            <a:extLst>
              <a:ext uri="{59C8DBCE-9EA0-4ECC-86D2-3D0E117A2AAC}">
                <a16:creationId xmlns:a16="http://schemas.microsoft.com/office/drawing/2010/main" id="{C4F99952-86C9-4C32-ACF1-6793B29FF8E0}"/>
              </a:ext>
            </a:extLst>
          </p:cNvPr>
          <p:cNvCxnSpPr/>
          <p:nvPr/>
        </p:nvCxnSpPr>
        <p:spPr>
          <a:xfrm flipH="false" flipV="true" rot="5400000">
            <a:off x="5217690" y="2720035"/>
            <a:ext cx="512835" cy="6705"/>
          </a:xfrm>
          <a:prstGeom prst="line">
            <a:avLst/>
          </a:prstGeom>
          <a:ln cap="flat" w="19050">
            <a:solidFill>
              <a:schemeClr val="accent6">
                <a:alpha val="19999"/>
              </a:schemeClr>
            </a:solidFill>
            <a:prstDash val="solid"/>
            <a:round/>
          </a:ln>
        </p:spPr>
        <p:style>
          <a:lnRef idx="1">
            <a:schemeClr val="accent1"/>
          </a:lnRef>
          <a:fillRef idx="1">
            <a:schemeClr val="accent1"/>
          </a:fillRef>
          <a:effectRef idx="0">
            <a:schemeClr val="accent1"/>
          </a:effectRef>
          <a:fontRef idx="minor">
            <a:srgbClr val="ffffff"/>
          </a:fontRef>
        </p:style>
      </p:cxnSp>
      <p:sp>
        <p:nvSpPr>
          <p:cNvPr id="13" name="Date Placeholder 1">
            <a:extLst>
              <a:ext uri="{18BFF932-124E-429D-A10D-4910FACC11E9}">
                <a16:creationId xmlns:a16="http://schemas.microsoft.com/office/drawing/2010/main" id="{CFE28890-CE37-4160-87B8-6E735E1CA48C}"/>
              </a:ext>
            </a:extLst>
          </p:cNvPr>
          <p:cNvSpPr>
            <a:spLocks noGrp="true"/>
          </p:cNvSpPr>
          <p:nvPr>
            <p:ph idx="2" sz="half" type="dt"/>
          </p:nvPr>
        </p:nvSpPr>
        <p:spPr/>
        <p:txBody>
          <a:bodyPr rtlCol="0"/>
          <a:lstStyle/>
          <a:p>
            <a:pPr/>
            <a:r>
              <a:rPr dirty="0" lang="en-US"/>
              <a:t>Date</a:t>
            </a:r>
            <a:endParaRPr dirty="0" lang="en-US"/>
          </a:p>
        </p:txBody>
      </p:sp>
      <p:cxnSp>
        <p:nvCxnSpPr>
          <p:cNvPr id="14" name="Connector 36">
            <a:extLst>
              <a:ext uri="{2D36F0DC-6FBF-4A91-BD77-9826074F5CDB}">
                <a16:creationId xmlns:a16="http://schemas.microsoft.com/office/drawing/2010/main" id="{FA1E0A13-79CE-4CEF-89F0-B00D17857C70}"/>
              </a:ext>
            </a:extLst>
          </p:cNvPr>
          <p:cNvCxnSpPr>
            <a:stCxn id="17" idx="2"/>
          </p:cNvCxnSpPr>
          <p:nvPr/>
        </p:nvCxnSpPr>
        <p:spPr>
          <a:xfrm flipH="false" flipV="true" rot="5400000">
            <a:off x="3403511" y="3528422"/>
            <a:ext cx="517369" cy="10696"/>
          </a:xfrm>
          <a:prstGeom prst="line">
            <a:avLst/>
          </a:prstGeom>
          <a:ln cap="flat" w="19050">
            <a:solidFill>
              <a:schemeClr val="accent6">
                <a:alpha val="19999"/>
              </a:schemeClr>
            </a:solidFill>
            <a:prstDash val="solid"/>
            <a:round/>
          </a:ln>
        </p:spPr>
        <p:style>
          <a:lnRef idx="1">
            <a:schemeClr val="accent1"/>
          </a:lnRef>
          <a:fillRef idx="1">
            <a:schemeClr val="accent1"/>
          </a:fillRef>
          <a:effectRef idx="0">
            <a:schemeClr val="accent1"/>
          </a:effectRef>
          <a:fontRef idx="minor">
            <a:srgbClr val="ffffff"/>
          </a:fontRef>
        </p:style>
      </p:cxnSp>
      <p:sp>
        <p:nvSpPr>
          <p:cNvPr id="15" name="Rectangle 6">
            <a:extLst>
              <a:ext uri="{FE335D13-F0C1-42CE-876B-F8CD422F699C}">
                <a16:creationId xmlns:a16="http://schemas.microsoft.com/office/drawing/2010/main" id="{1B283E4F-08E3-4877-B00B-914C2B002C08}"/>
              </a:ext>
            </a:extLst>
          </p:cNvPr>
          <p:cNvSpPr>
            <a:spLocks noGrp="true"/>
          </p:cNvSpPr>
          <p:nvPr>
            <p:ph idx="3" type="title"/>
          </p:nvPr>
        </p:nvSpPr>
        <p:spPr>
          <a:xfrm flipH="false" flipV="false" rot="0">
            <a:off x="771525" y="454390"/>
            <a:ext cx="2811894" cy="1081639"/>
          </a:xfrm>
          <a:prstGeom prst="rect">
            <a:avLst/>
          </a:prstGeom>
        </p:spPr>
        <p:txBody>
          <a:bodyPr anchor="t" bIns="45720" lIns="0" rIns="91440" rtlCol="0" tIns="45720">
            <a:noAutofit/>
          </a:bodyPr>
          <a:lstStyle>
            <a:lvl1pPr lvl="0">
              <a:defRPr dirty="0" lang="en-US" sz="3000"/>
            </a:lvl1pPr>
          </a:lstStyle>
          <a:p>
            <a:pPr/>
            <a:r>
              <a:rPr dirty="0" lang="en-US"/>
              <a:t>Click to edit Master title style</a:t>
            </a:r>
            <a:endParaRPr dirty="0" lang="en-US"/>
          </a:p>
        </p:txBody>
      </p:sp>
      <p:sp>
        <p:nvSpPr>
          <p:cNvPr id="16" name="Rectangle 12">
            <a:extLst>
              <a:ext uri="{484B93BE-D027-4915-BE8A-BD0F982BEB90}">
                <a16:creationId xmlns:a16="http://schemas.microsoft.com/office/drawing/2010/main" id="{02056B2C-FED0-4CB1-8C1B-275DD5ABCDFC}"/>
              </a:ext>
            </a:extLst>
          </p:cNvPr>
          <p:cNvSpPr/>
          <p:nvPr userDrawn="1"/>
        </p:nvSpPr>
        <p:spPr>
          <a:xfrm flipH="false" flipV="false" rot="0">
            <a:off x="1434712" y="2979810"/>
            <a:ext cx="811025" cy="293493"/>
          </a:xfrm>
          <a:prstGeom prst="roundRect">
            <a:avLst/>
          </a:prstGeom>
          <a:solidFill>
            <a:schemeClr val="accent3"/>
          </a:solidFill>
          <a:ln cap="flat" w="9525">
            <a:no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anchor="t" rtlCol="0">
            <a:noAutofit/>
          </a:bodyPr>
          <a:lstStyle/>
          <a:p>
            <a:pPr algn="ctr"/>
            <a:r>
              <a:rPr dirty="0" lang="en-US"/>
              <a:t/>
            </a:r>
            <a:endParaRPr dirty="0" lang="en-US"/>
          </a:p>
        </p:txBody>
      </p:sp>
      <p:sp>
        <p:nvSpPr>
          <p:cNvPr id="17" name="">
            <a:extLst>
              <a:ext uri="{4818FF29-C236-440D-86A5-9132E961F6D4}">
                <a16:creationId xmlns:a16="http://schemas.microsoft.com/office/drawing/2010/main" id="{5C9C8692-4BA5-455C-B6FB-21AE963920B4}"/>
              </a:ext>
            </a:extLst>
          </p:cNvPr>
          <p:cNvSpPr/>
          <p:nvPr userDrawn="1"/>
        </p:nvSpPr>
        <p:spPr>
          <a:xfrm flipH="false" flipV="false" rot="0">
            <a:off x="3247272" y="2979810"/>
            <a:ext cx="811025" cy="293493"/>
          </a:xfrm>
          <a:prstGeom prst="roundRect">
            <a:avLst/>
          </a:prstGeom>
          <a:solidFill>
            <a:schemeClr val="accent3"/>
          </a:solidFill>
          <a:ln cap="flat" w="9525">
            <a:no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t/>
            </a:r>
            <a:endParaRPr dirty="0" lang="en-US"/>
          </a:p>
        </p:txBody>
      </p:sp>
      <p:sp>
        <p:nvSpPr>
          <p:cNvPr id="18" name="">
            <a:extLst>
              <a:ext uri="{31CDB7A6-9B73-49BC-A8B1-1618720AA062}">
                <a16:creationId xmlns:a16="http://schemas.microsoft.com/office/drawing/2010/main" id="{A24D9D2C-E44F-48EC-A6D7-E0048D18C7D8}"/>
              </a:ext>
            </a:extLst>
          </p:cNvPr>
          <p:cNvSpPr/>
          <p:nvPr userDrawn="1"/>
        </p:nvSpPr>
        <p:spPr>
          <a:xfrm flipH="false" flipV="false" rot="0">
            <a:off x="6880441" y="2979810"/>
            <a:ext cx="811025" cy="293493"/>
          </a:xfrm>
          <a:prstGeom prst="roundRect">
            <a:avLst/>
          </a:prstGeom>
          <a:solidFill>
            <a:schemeClr val="accent3"/>
          </a:solidFill>
          <a:ln cap="flat" w="9525">
            <a:no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t/>
            </a:r>
            <a:endParaRPr dirty="0" lang="en-US"/>
          </a:p>
        </p:txBody>
      </p:sp>
      <p:sp>
        <p:nvSpPr>
          <p:cNvPr id="19" name="">
            <a:extLst>
              <a:ext uri="{8E19008E-6FE0-47DE-B80D-318736F6CE56}">
                <a16:creationId xmlns:a16="http://schemas.microsoft.com/office/drawing/2010/main" id="{AC5D9E7C-EFF3-4AAF-81FA-EE87F374E6DD}"/>
              </a:ext>
            </a:extLst>
          </p:cNvPr>
          <p:cNvSpPr/>
          <p:nvPr userDrawn="1"/>
        </p:nvSpPr>
        <p:spPr>
          <a:xfrm flipH="false" flipV="false" rot="0">
            <a:off x="5067880" y="2979810"/>
            <a:ext cx="811025" cy="293493"/>
          </a:xfrm>
          <a:prstGeom prst="roundRect">
            <a:avLst/>
          </a:prstGeom>
          <a:solidFill>
            <a:schemeClr val="accent3"/>
          </a:solidFill>
          <a:ln cap="flat" w="9525">
            <a:no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t/>
            </a:r>
            <a:endParaRPr dirty="0" lang="en-US"/>
          </a:p>
        </p:txBody>
      </p:sp>
      <p:sp>
        <p:nvSpPr>
          <p:cNvPr id="20" name="Rectangle 15">
            <a:extLst>
              <a:ext uri="{92E05423-F978-4ED2-82FC-0CEB8C2312A8}">
                <a16:creationId xmlns:a16="http://schemas.microsoft.com/office/drawing/2010/main" id="{CE7E96D0-7414-4EC3-9E5C-EF6027C65265}"/>
              </a:ext>
            </a:extLst>
          </p:cNvPr>
          <p:cNvSpPr>
            <a:spLocks noGrp="true"/>
          </p:cNvSpPr>
          <p:nvPr>
            <p:ph idx="4" type="title"/>
          </p:nvPr>
        </p:nvSpPr>
        <p:spPr>
          <a:xfrm flipH="false" flipV="false" rot="0">
            <a:off x="885825" y="1849431"/>
            <a:ext cx="1951882" cy="266776"/>
          </a:xfrm>
          <a:prstGeom prst="rect">
            <a:avLst/>
          </a:prstGeom>
        </p:spPr>
        <p:txBody>
          <a:bodyPr anchor="t" bIns="45720" lIns="91440" rIns="91440" rtlCol="0" tIns="45720">
            <a:noAutofit/>
          </a:bodyPr>
          <a:lstStyle>
            <a:lvl1pPr lvl="0">
              <a:defRPr dirty="0" lang="en-US" sz="1200">
                <a:latin typeface="Outfit-demi_bold"/>
              </a:defRPr>
            </a:lvl1pPr>
          </a:lstStyle>
          <a:p>
            <a:pPr/>
            <a:r>
              <a:rPr dirty="0" lang="en-US"/>
              <a:t>Click to edit Master title style</a:t>
            </a:r>
            <a:endParaRPr dirty="0" lang="en-US"/>
          </a:p>
        </p:txBody>
      </p:sp>
      <p:sp>
        <p:nvSpPr>
          <p:cNvPr id="21" name="Rectangle 16">
            <a:extLst>
              <a:ext uri="{FAF8C677-B465-4DAD-A116-A25F486090E9}">
                <a16:creationId xmlns:a16="http://schemas.microsoft.com/office/drawing/2010/main" id="{0C34698A-A6C4-4154-8331-F4F1B1846859}"/>
              </a:ext>
            </a:extLst>
          </p:cNvPr>
          <p:cNvSpPr>
            <a:spLocks noGrp="true"/>
          </p:cNvSpPr>
          <p:nvPr>
            <p:ph idx="5" type="title"/>
          </p:nvPr>
        </p:nvSpPr>
        <p:spPr>
          <a:xfrm flipH="false" flipV="false" rot="0">
            <a:off x="4505325" y="1857375"/>
            <a:ext cx="1936004" cy="250907"/>
          </a:xfrm>
          <a:prstGeom prst="rect">
            <a:avLst/>
          </a:prstGeom>
        </p:spPr>
        <p:txBody>
          <a:bodyPr anchor="t" bIns="45720" lIns="91440" rIns="91440" rtlCol="0" tIns="45720">
            <a:noAutofit/>
          </a:bodyPr>
          <a:lstStyle>
            <a:lvl1pPr lvl="0">
              <a:defRPr dirty="0" lang="en-US" sz="1200">
                <a:latin typeface="Outfit-demi_bold"/>
              </a:defRPr>
            </a:lvl1pPr>
          </a:lstStyle>
          <a:p>
            <a:pPr/>
            <a:r>
              <a:rPr dirty="0" lang="en-US"/>
              <a:t>Click to edit Master title style</a:t>
            </a:r>
            <a:endParaRPr dirty="0" lang="en-US"/>
          </a:p>
        </p:txBody>
      </p:sp>
      <p:sp>
        <p:nvSpPr>
          <p:cNvPr id="22" name="Rectangle 17">
            <a:extLst>
              <a:ext uri="{4B05ECA4-90AC-4EE9-AD90-E15E7D01B5F7}">
                <a16:creationId xmlns:a16="http://schemas.microsoft.com/office/drawing/2010/main" id="{3E248864-C169-4913-819B-3AE27B059708}"/>
              </a:ext>
            </a:extLst>
          </p:cNvPr>
          <p:cNvSpPr>
            <a:spLocks noGrp="true"/>
          </p:cNvSpPr>
          <p:nvPr>
            <p:ph idx="6" type="title"/>
          </p:nvPr>
        </p:nvSpPr>
        <p:spPr>
          <a:xfrm flipH="false" flipV="false" rot="0">
            <a:off x="2674944" y="3865854"/>
            <a:ext cx="1951882" cy="274720"/>
          </a:xfrm>
          <a:prstGeom prst="rect">
            <a:avLst/>
          </a:prstGeom>
        </p:spPr>
        <p:txBody>
          <a:bodyPr anchor="t" bIns="45720" lIns="91440" rIns="91440" rtlCol="0" tIns="45720">
            <a:noAutofit/>
          </a:bodyPr>
          <a:lstStyle>
            <a:lvl1pPr lvl="0">
              <a:defRPr dirty="0" lang="en-US" sz="1200">
                <a:latin typeface="Outfit-demi_bold"/>
              </a:defRPr>
            </a:lvl1pPr>
          </a:lstStyle>
          <a:p>
            <a:pPr/>
            <a:r>
              <a:rPr dirty="0" lang="en-US"/>
              <a:t>Click to edit Master title style</a:t>
            </a:r>
            <a:endParaRPr dirty="0" lang="en-US"/>
          </a:p>
        </p:txBody>
      </p:sp>
      <p:sp>
        <p:nvSpPr>
          <p:cNvPr id="23" name="Rectangle 19">
            <a:extLst>
              <a:ext uri="{2C251D16-45F2-47F8-89B7-BE58BF186ABD}">
                <a16:creationId xmlns:a16="http://schemas.microsoft.com/office/drawing/2010/main" id="{EA3D48F6-1F77-4829-A550-D687D43194D9}"/>
              </a:ext>
            </a:extLst>
          </p:cNvPr>
          <p:cNvSpPr>
            <a:spLocks noGrp="true"/>
          </p:cNvSpPr>
          <p:nvPr>
            <p:ph idx="7" type="title"/>
          </p:nvPr>
        </p:nvSpPr>
        <p:spPr>
          <a:xfrm flipH="false" flipV="false" rot="0">
            <a:off x="6326181" y="3881551"/>
            <a:ext cx="1928069" cy="282663"/>
          </a:xfrm>
          <a:prstGeom prst="rect">
            <a:avLst/>
          </a:prstGeom>
        </p:spPr>
        <p:txBody>
          <a:bodyPr anchor="t" bIns="45720" lIns="91440" rIns="91440" rtlCol="0" tIns="45720">
            <a:noAutofit/>
          </a:bodyPr>
          <a:lstStyle>
            <a:lvl1pPr lvl="0">
              <a:defRPr dirty="0" lang="en-US" sz="1200">
                <a:latin typeface="Outfit-demi_bold"/>
              </a:defRPr>
            </a:lvl1pPr>
          </a:lstStyle>
          <a:p>
            <a:pPr/>
            <a:r>
              <a:rPr dirty="0" lang="en-US"/>
              <a:t>Click to edit Master title style</a:t>
            </a:r>
            <a:endParaRPr dirty="0" lang="en-US"/>
          </a:p>
        </p:txBody>
      </p:sp>
      <p:sp>
        <p:nvSpPr>
          <p:cNvPr id="24" name="Rectangle 20">
            <a:extLst>
              <a:ext uri="{40EFA9EA-EDE4-4848-909C-D9CE8A5CD997}">
                <a16:creationId xmlns:a16="http://schemas.microsoft.com/office/drawing/2010/main" id="{EA4455A3-F3A8-4281-B81B-BA7E56254D50}"/>
              </a:ext>
            </a:extLst>
          </p:cNvPr>
          <p:cNvSpPr>
            <a:spLocks noGrp="true"/>
          </p:cNvSpPr>
          <p:nvPr>
            <p:ph idx="8"/>
          </p:nvPr>
        </p:nvSpPr>
        <p:spPr>
          <a:xfrm flipH="false" flipV="false" rot="0">
            <a:off x="885825" y="2111368"/>
            <a:ext cx="2036826" cy="250907"/>
          </a:xfrm>
          <a:prstGeom prst="rect">
            <a:avLst/>
          </a:prstGeom>
        </p:spPr>
        <p:txBody>
          <a:bodyPr bIns="47625" lIns="95250" rIns="95250" rtlCol="0" tIns="47625">
            <a:noAutofit/>
          </a:bodyPr>
          <a:lstStyle>
            <a:lvl1pPr indent="0" lvl="0" marL="0">
              <a:buNone/>
              <a:defRPr dirty="0" lang="en-US" sz="1100">
                <a:solidFill>
                  <a:schemeClr val="tx1">
                    <a:lumMod val="95000"/>
                  </a:schemeClr>
                </a:solidFill>
              </a:defRPr>
            </a:lvl1pPr>
            <a:lvl2pPr indent="0" lvl="1" marL="457200">
              <a:buNone/>
              <a:defRPr dirty="0" lang="en-US" sz="1100">
                <a:solidFill>
                  <a:schemeClr val="tx2"/>
                </a:solidFill>
              </a:defRPr>
            </a:lvl2pPr>
            <a:lvl3pPr indent="0" lvl="2" marL="914400">
              <a:buNone/>
              <a:defRPr dirty="0" lang="en-US" sz="1100">
                <a:solidFill>
                  <a:schemeClr val="tx2"/>
                </a:solidFill>
              </a:defRPr>
            </a:lvl3pPr>
            <a:lvl4pPr indent="0" lvl="3" marL="1371600">
              <a:buNone/>
              <a:defRPr dirty="0" lang="en-US" sz="1100">
                <a:solidFill>
                  <a:schemeClr val="tx2"/>
                </a:solidFill>
              </a:defRPr>
            </a:lvl4pPr>
            <a:lvl5pPr indent="0" lvl="4" marL="1828800">
              <a:buNone/>
              <a:defRPr dirty="0" lang="en-US" sz="1100">
                <a:solidFill>
                  <a:schemeClr val="tx2"/>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25" name="Rectangle 21">
            <a:extLst>
              <a:ext uri="{865E557B-6115-4BD0-8E67-CF4C0E1BF3DC}">
                <a16:creationId xmlns:a16="http://schemas.microsoft.com/office/drawing/2010/main" id="{E4A3FC71-4710-4DCA-92B1-54AAA9F18CD7}"/>
              </a:ext>
            </a:extLst>
          </p:cNvPr>
          <p:cNvSpPr>
            <a:spLocks noGrp="true"/>
          </p:cNvSpPr>
          <p:nvPr>
            <p:ph idx="9"/>
          </p:nvPr>
        </p:nvSpPr>
        <p:spPr>
          <a:xfrm flipH="false" flipV="false" rot="0">
            <a:off x="4505325" y="2111368"/>
            <a:ext cx="1940604" cy="250907"/>
          </a:xfrm>
          <a:prstGeom prst="rect">
            <a:avLst/>
          </a:prstGeom>
        </p:spPr>
        <p:txBody>
          <a:bodyPr bIns="47625" lIns="95250" rIns="95250" rtlCol="0" tIns="47625">
            <a:noAutofit/>
          </a:bodyPr>
          <a:lstStyle>
            <a:lvl1pPr indent="0" lvl="0" marL="0">
              <a:buNone/>
              <a:defRPr dirty="0" lang="en-US" sz="1100">
                <a:solidFill>
                  <a:schemeClr val="tx1">
                    <a:lumMod val="95000"/>
                  </a:schemeClr>
                </a:solidFill>
              </a:defRPr>
            </a:lvl1pPr>
            <a:lvl2pPr indent="0" lvl="1" marL="457200">
              <a:buNone/>
              <a:defRPr dirty="0" lang="en-US" sz="1100">
                <a:solidFill>
                  <a:schemeClr val="tx2"/>
                </a:solidFill>
              </a:defRPr>
            </a:lvl2pPr>
            <a:lvl3pPr indent="0" lvl="2" marL="914400">
              <a:buNone/>
              <a:defRPr dirty="0" lang="en-US" sz="1100">
                <a:solidFill>
                  <a:schemeClr val="tx2"/>
                </a:solidFill>
              </a:defRPr>
            </a:lvl3pPr>
            <a:lvl4pPr indent="0" lvl="3" marL="1371600">
              <a:buNone/>
              <a:defRPr dirty="0" lang="en-US" sz="1100">
                <a:solidFill>
                  <a:schemeClr val="tx2"/>
                </a:solidFill>
              </a:defRPr>
            </a:lvl4pPr>
            <a:lvl5pPr indent="0" lvl="4" marL="1828800">
              <a:buNone/>
              <a:defRPr dirty="0" lang="en-US" sz="1100">
                <a:solidFill>
                  <a:schemeClr val="tx2"/>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26" name="Rectangle 22">
            <a:extLst>
              <a:ext uri="{9CA1AA58-1925-4C5C-8605-EF3982A9E70B}">
                <a16:creationId xmlns:a16="http://schemas.microsoft.com/office/drawing/2010/main" id="{A5C235B5-EC1B-4B7F-8FD6-1607C8ED68E0}"/>
              </a:ext>
            </a:extLst>
          </p:cNvPr>
          <p:cNvSpPr>
            <a:spLocks noGrp="true"/>
          </p:cNvSpPr>
          <p:nvPr>
            <p:ph idx="10"/>
          </p:nvPr>
        </p:nvSpPr>
        <p:spPr>
          <a:xfrm flipH="false" flipV="false" rot="0">
            <a:off x="2677372" y="4138165"/>
            <a:ext cx="2045760" cy="227028"/>
          </a:xfrm>
          <a:prstGeom prst="rect">
            <a:avLst/>
          </a:prstGeom>
        </p:spPr>
        <p:txBody>
          <a:bodyPr bIns="47625" lIns="95250" rIns="95250" rtlCol="0" tIns="47625">
            <a:noAutofit/>
          </a:bodyPr>
          <a:lstStyle>
            <a:lvl1pPr indent="0" lvl="0" marL="0">
              <a:buNone/>
              <a:defRPr dirty="0" lang="en-US" sz="1100">
                <a:solidFill>
                  <a:schemeClr val="tx1">
                    <a:lumMod val="95000"/>
                  </a:schemeClr>
                </a:solidFill>
              </a:defRPr>
            </a:lvl1pPr>
            <a:lvl2pPr indent="0" lvl="1" marL="457200">
              <a:buNone/>
              <a:defRPr dirty="0" lang="en-US" sz="1100">
                <a:solidFill>
                  <a:schemeClr val="tx2"/>
                </a:solidFill>
              </a:defRPr>
            </a:lvl2pPr>
            <a:lvl3pPr indent="0" lvl="2" marL="914400">
              <a:buNone/>
              <a:defRPr dirty="0" lang="en-US" sz="1100">
                <a:solidFill>
                  <a:schemeClr val="tx2"/>
                </a:solidFill>
              </a:defRPr>
            </a:lvl3pPr>
            <a:lvl4pPr indent="0" lvl="3" marL="1371600">
              <a:buNone/>
              <a:defRPr dirty="0" lang="en-US" sz="1100">
                <a:solidFill>
                  <a:schemeClr val="tx2"/>
                </a:solidFill>
              </a:defRPr>
            </a:lvl4pPr>
            <a:lvl5pPr indent="0" lvl="4" marL="1828800">
              <a:buNone/>
              <a:defRPr dirty="0" lang="en-US" sz="1100">
                <a:solidFill>
                  <a:schemeClr val="tx2"/>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27" name="Rectangle 23">
            <a:extLst>
              <a:ext uri="{1C6D7D9F-F75C-4543-A71E-E4FE6724641E}">
                <a16:creationId xmlns:a16="http://schemas.microsoft.com/office/drawing/2010/main" id="{5A2D2F95-EC09-4FBB-A9C6-F8A13FE7595D}"/>
              </a:ext>
            </a:extLst>
          </p:cNvPr>
          <p:cNvSpPr>
            <a:spLocks noGrp="true"/>
          </p:cNvSpPr>
          <p:nvPr>
            <p:ph idx="11"/>
          </p:nvPr>
        </p:nvSpPr>
        <p:spPr>
          <a:xfrm flipH="false" flipV="false" rot="0">
            <a:off x="6331000" y="4158986"/>
            <a:ext cx="2008346" cy="228885"/>
          </a:xfrm>
          <a:prstGeom prst="rect">
            <a:avLst/>
          </a:prstGeom>
        </p:spPr>
        <p:txBody>
          <a:bodyPr bIns="47625" lIns="95250" rIns="95250" rtlCol="0" tIns="47625">
            <a:noAutofit/>
          </a:bodyPr>
          <a:lstStyle>
            <a:lvl1pPr indent="0" lvl="0" marL="0">
              <a:buNone/>
              <a:defRPr dirty="0" lang="en-US" sz="1100">
                <a:solidFill>
                  <a:schemeClr val="tx1">
                    <a:lumMod val="95000"/>
                  </a:schemeClr>
                </a:solidFill>
              </a:defRPr>
            </a:lvl1pPr>
            <a:lvl2pPr indent="0" lvl="1" marL="457200">
              <a:buNone/>
              <a:defRPr dirty="0" lang="en-US" sz="1100">
                <a:solidFill>
                  <a:schemeClr val="tx2"/>
                </a:solidFill>
              </a:defRPr>
            </a:lvl2pPr>
            <a:lvl3pPr indent="0" lvl="2" marL="914400">
              <a:buNone/>
              <a:defRPr dirty="0" lang="en-US" sz="1100">
                <a:solidFill>
                  <a:schemeClr val="tx2"/>
                </a:solidFill>
              </a:defRPr>
            </a:lvl3pPr>
            <a:lvl4pPr indent="0" lvl="3" marL="1371600">
              <a:buNone/>
              <a:defRPr dirty="0" lang="en-US" sz="1100">
                <a:solidFill>
                  <a:schemeClr val="tx2"/>
                </a:solidFill>
              </a:defRPr>
            </a:lvl4pPr>
            <a:lvl5pPr indent="0" lvl="4" marL="1828800">
              <a:buNone/>
              <a:defRPr dirty="0" lang="en-US" sz="1100">
                <a:solidFill>
                  <a:schemeClr val="tx2"/>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28" name="Rectangle 24">
            <a:extLst>
              <a:ext uri="{9829B2DA-598A-4046-A656-B2C337F26508}">
                <a16:creationId xmlns:a16="http://schemas.microsoft.com/office/drawing/2010/main" id="{EB83073A-49D6-4480-AEAC-5C8E740F23A6}"/>
              </a:ext>
            </a:extLst>
          </p:cNvPr>
          <p:cNvSpPr>
            <a:spLocks noGrp="true"/>
          </p:cNvSpPr>
          <p:nvPr>
            <p:ph idx="12" type="title"/>
          </p:nvPr>
        </p:nvSpPr>
        <p:spPr>
          <a:xfrm flipH="false" flipV="false" rot="0">
            <a:off x="1436179" y="2984477"/>
            <a:ext cx="816425" cy="294817"/>
          </a:xfrm>
          <a:prstGeom prst="rect">
            <a:avLst/>
          </a:prstGeom>
        </p:spPr>
        <p:txBody>
          <a:bodyPr anchor="ctr" bIns="45720" lIns="91440" rIns="91440" rtlCol="0" tIns="45720">
            <a:noAutofit/>
          </a:bodyPr>
          <a:lstStyle>
            <a:lvl1pPr algn="ctr" lvl="0">
              <a:defRPr dirty="0" lang="en-US" sz="1000">
                <a:latin typeface="Outfit-medium"/>
              </a:defRPr>
            </a:lvl1pPr>
          </a:lstStyle>
          <a:p>
            <a:pPr/>
            <a:r>
              <a:rPr dirty="0" lang="en-US"/>
              <a:t>Click to edit Master title style</a:t>
            </a:r>
            <a:endParaRPr dirty="0" lang="en-US"/>
          </a:p>
        </p:txBody>
      </p:sp>
      <p:sp>
        <p:nvSpPr>
          <p:cNvPr id="29" name="Rectangle 25">
            <a:extLst>
              <a:ext uri="{1671726E-BED2-4CC6-B7EC-3170F22AC33F}">
                <a16:creationId xmlns:a16="http://schemas.microsoft.com/office/drawing/2010/main" id="{2327B30D-3F3C-4A4F-9490-0E2518E771C5}"/>
              </a:ext>
            </a:extLst>
          </p:cNvPr>
          <p:cNvSpPr>
            <a:spLocks noGrp="true"/>
          </p:cNvSpPr>
          <p:nvPr>
            <p:ph idx="13" type="title"/>
          </p:nvPr>
        </p:nvSpPr>
        <p:spPr>
          <a:xfrm flipH="false" flipV="false" rot="0">
            <a:off x="5067757" y="2988068"/>
            <a:ext cx="817197" cy="296627"/>
          </a:xfrm>
          <a:prstGeom prst="rect">
            <a:avLst/>
          </a:prstGeom>
          <a:noFill/>
        </p:spPr>
        <p:txBody>
          <a:bodyPr anchor="ctr" bIns="45720" lIns="91440" rIns="91440" rtlCol="0" tIns="45720">
            <a:noAutofit/>
          </a:bodyPr>
          <a:lstStyle>
            <a:lvl1pPr algn="ctr" lvl="0">
              <a:defRPr dirty="0" lang="en-US" sz="1000">
                <a:latin typeface="Outfit-medium"/>
              </a:defRPr>
            </a:lvl1pPr>
          </a:lstStyle>
          <a:p>
            <a:pPr/>
            <a:r>
              <a:rPr dirty="0" lang="en-US"/>
              <a:t>Click to edit Master title style</a:t>
            </a:r>
            <a:endParaRPr dirty="0" lang="en-US"/>
          </a:p>
        </p:txBody>
      </p:sp>
      <p:sp>
        <p:nvSpPr>
          <p:cNvPr id="30" name="Rectangle 28">
            <a:extLst>
              <a:ext uri="{7A419856-2F42-48AA-A5CA-C2E201C0D174}">
                <a16:creationId xmlns:a16="http://schemas.microsoft.com/office/drawing/2010/main" id="{C207B459-0F7C-44DD-B027-66516C00A14B}"/>
              </a:ext>
            </a:extLst>
          </p:cNvPr>
          <p:cNvSpPr>
            <a:spLocks noGrp="true"/>
          </p:cNvSpPr>
          <p:nvPr>
            <p:ph idx="14" type="title"/>
          </p:nvPr>
        </p:nvSpPr>
        <p:spPr>
          <a:xfrm flipH="false" flipV="false" rot="0">
            <a:off x="3237319" y="2975772"/>
            <a:ext cx="778383" cy="298684"/>
          </a:xfrm>
          <a:prstGeom prst="rect">
            <a:avLst/>
          </a:prstGeom>
        </p:spPr>
        <p:txBody>
          <a:bodyPr anchor="ctr" bIns="45720" lIns="91440" rIns="91440" rtlCol="0" tIns="45720">
            <a:noAutofit/>
          </a:bodyPr>
          <a:lstStyle>
            <a:lvl1pPr algn="ctr" lvl="0">
              <a:defRPr dirty="0" lang="en-US" sz="1000">
                <a:latin typeface="Outfit-medium"/>
              </a:defRPr>
            </a:lvl1pPr>
          </a:lstStyle>
          <a:p>
            <a:pPr/>
            <a:r>
              <a:rPr dirty="0" lang="en-US"/>
              <a:t>Click to edit Master title style</a:t>
            </a:r>
            <a:endParaRPr dirty="0" lang="en-US"/>
          </a:p>
        </p:txBody>
      </p:sp>
      <p:sp>
        <p:nvSpPr>
          <p:cNvPr id="31" name="Rectangle 29">
            <a:extLst>
              <a:ext uri="{628D1807-AEB6-4B83-B702-A032B2476BEC}">
                <a16:creationId xmlns:a16="http://schemas.microsoft.com/office/drawing/2010/main" id="{CD207BD4-FB2A-40BF-8301-44929B88E542}"/>
              </a:ext>
            </a:extLst>
          </p:cNvPr>
          <p:cNvSpPr>
            <a:spLocks noGrp="true"/>
          </p:cNvSpPr>
          <p:nvPr>
            <p:ph idx="15" type="title"/>
          </p:nvPr>
        </p:nvSpPr>
        <p:spPr>
          <a:xfrm flipH="false" flipV="false" rot="0">
            <a:off x="6887327" y="2982163"/>
            <a:ext cx="765257" cy="293074"/>
          </a:xfrm>
          <a:prstGeom prst="rect">
            <a:avLst/>
          </a:prstGeom>
        </p:spPr>
        <p:txBody>
          <a:bodyPr anchor="ctr" bIns="45720" lIns="91440" rIns="91440" rtlCol="0" tIns="45720">
            <a:noAutofit/>
          </a:bodyPr>
          <a:lstStyle>
            <a:lvl1pPr algn="ctr" lvl="0">
              <a:defRPr dirty="0" lang="en-US" sz="1000">
                <a:latin typeface="Outfit-medium"/>
              </a:defRPr>
            </a:lvl1pPr>
          </a:lstStyle>
          <a:p>
            <a:pPr/>
            <a:r>
              <a:rPr dirty="0" lang="en-US"/>
              <a:t>Click to edit Master title style</a:t>
            </a:r>
            <a:endParaRPr dirty="0" lang="en-US"/>
          </a:p>
        </p:txBody>
      </p:sp>
      <p:cxnSp>
        <p:nvCxnSpPr>
          <p:cNvPr id="32" name="">
            <a:extLst>
              <a:ext uri="{EBAA01E5-1004-428A-B334-FD0F8CD0F028}">
                <a16:creationId xmlns:a16="http://schemas.microsoft.com/office/drawing/2010/main" id="{422FEBE1-4D0E-4DCD-8B14-FD502360E638}"/>
              </a:ext>
            </a:extLst>
          </p:cNvPr>
          <p:cNvCxnSpPr/>
          <p:nvPr/>
        </p:nvCxnSpPr>
        <p:spPr>
          <a:xfrm flipH="false" flipV="false" rot="0">
            <a:off x="4067120" y="3122685"/>
            <a:ext cx="1000658" cy="0"/>
          </a:xfrm>
          <a:prstGeom prst="line">
            <a:avLst/>
          </a:prstGeom>
          <a:ln cap="flat" w="19050">
            <a:solidFill>
              <a:schemeClr val="accent6">
                <a:alpha val="19999"/>
              </a:schemeClr>
            </a:solidFill>
            <a:prstDash val="solid"/>
            <a:round/>
          </a:ln>
        </p:spPr>
        <p:style>
          <a:lnRef idx="1">
            <a:schemeClr val="accent1"/>
          </a:lnRef>
          <a:fillRef idx="1">
            <a:schemeClr val="accent1"/>
          </a:fillRef>
          <a:effectRef idx="0">
            <a:schemeClr val="accent1"/>
          </a:effectRef>
          <a:fontRef idx="minor">
            <a:srgbClr val="ffffff"/>
          </a:fontRef>
        </p:style>
      </p:cxnSp>
      <p:cxnSp>
        <p:nvCxnSpPr>
          <p:cNvPr id="33" name="">
            <a:extLst>
              <a:ext uri="{F8D30747-6846-4609-AACA-90A259DBE305}">
                <a16:creationId xmlns:a16="http://schemas.microsoft.com/office/drawing/2010/main" id="{259C8F63-65FD-4460-9DB2-95632BBCA0D9}"/>
              </a:ext>
            </a:extLst>
          </p:cNvPr>
          <p:cNvCxnSpPr/>
          <p:nvPr/>
        </p:nvCxnSpPr>
        <p:spPr>
          <a:xfrm flipH="false" flipV="false" rot="0">
            <a:off x="5874830" y="3128162"/>
            <a:ext cx="1000658" cy="0"/>
          </a:xfrm>
          <a:prstGeom prst="line">
            <a:avLst/>
          </a:prstGeom>
          <a:ln cap="flat" w="19050">
            <a:solidFill>
              <a:schemeClr val="accent6">
                <a:alpha val="19999"/>
              </a:schemeClr>
            </a:solidFill>
            <a:prstDash val="solid"/>
            <a:round/>
          </a:ln>
        </p:spPr>
        <p:style>
          <a:lnRef idx="1">
            <a:schemeClr val="accent1"/>
          </a:lnRef>
          <a:fillRef idx="1">
            <a:schemeClr val="accent1"/>
          </a:fillRef>
          <a:effectRef idx="0">
            <a:schemeClr val="accent1"/>
          </a:effectRef>
          <a:fontRef idx="minor">
            <a:srgbClr val="ffffff"/>
          </a:fontRef>
        </p:style>
      </p:cxnSp>
    </p:spTree>
    <p:custDataLst>
      <p:tags r:id="rId3"/>
    </p:custDataLst>
    <p:extLst>
      <p:ext uri="{20A3CC18-28B3-4367-85EE-5DFD77589B36}">
        <p14:creationId xmlns:p14="http://schemas.microsoft.com/office/powerpoint/2010/main" val="1754703959486"/>
      </p:ext>
    </p:extLst>
  </p:cSld>
  <p:clrMapOvr>
    <a:masterClrMapping/>
  </p:clrMapOvr>
</p:sldLayout>
</file>

<file path=ppt/slideLayouts/slideLayout15.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Seed Funding">
    <p:spTree>
      <p:nvGrpSpPr>
        <p:cNvPr id="1" name=""/>
        <p:cNvGrpSpPr/>
        <p:nvPr/>
      </p:nvGrpSpPr>
      <p:grpSpPr>
        <a:xfrm>
          <a:off x="0" y="0"/>
          <a:ext cx="0" cy="0"/>
          <a:chOff x="0" y="0"/>
          <a:chExt cx="0" cy="0"/>
        </a:xfrm>
      </p:grpSpPr>
      <p:sp>
        <p:nvSpPr>
          <p:cNvPr id="2" name="shape-44A0">
            <a:extLst>
              <a:ext uri="{2D3294CC-C535-49C2-AACF-E64B80A56DE7}">
                <a16:creationId xmlns:a16="http://schemas.microsoft.com/office/drawing/2010/main" id="{61B8FFF5-665D-48E5-8EE6-A4DF36861980}"/>
              </a:ext>
            </a:extLst>
          </p:cNvPr>
          <p:cNvSpPr>
            <a:spLocks noChangeAspect="true"/>
          </p:cNvSpPr>
          <p:nvPr userDrawn="1"/>
        </p:nvSpPr>
        <p:spPr>
          <a:xfrm rot="0">
            <a:off x="5638800" y="1457325"/>
            <a:ext cx="2452573" cy="2452573"/>
          </a:xfrm>
          <a:custGeom>
            <a:avLst/>
            <a:gdLst/>
            <a:ahLst/>
            <a:cxnLst/>
            <a:rect b="b" l="0" r="r" t="0"/>
            <a:pathLst>
              <a:path h="2452573" w="2452573">
                <a:moveTo>
                  <a:pt x="1226287" y="1226287"/>
                </a:moveTo>
                <a:moveTo>
                  <a:pt x="0" y="1226287"/>
                </a:moveTo>
                <a:cubicBezTo>
                  <a:pt x="0" y="1903546"/>
                  <a:pt x="549027" y="2452573"/>
                  <a:pt x="1226287" y="2452573"/>
                </a:cubicBezTo>
                <a:cubicBezTo>
                  <a:pt x="1903546" y="2452573"/>
                  <a:pt x="2452573" y="1903546"/>
                  <a:pt x="2452573" y="1226287"/>
                </a:cubicBezTo>
                <a:cubicBezTo>
                  <a:pt x="2452573" y="1226287"/>
                  <a:pt x="2452573" y="1226287"/>
                  <a:pt x="2452573" y="1226287"/>
                </a:cubicBezTo>
                <a:cubicBezTo>
                  <a:pt x="2452573" y="549027"/>
                  <a:pt x="1903546" y="0"/>
                  <a:pt x="1226287" y="0"/>
                </a:cubicBezTo>
                <a:cubicBezTo>
                  <a:pt x="549027" y="0"/>
                  <a:pt x="0" y="549027"/>
                  <a:pt x="0" y="1226287"/>
                </a:cubicBezTo>
                <a:cubicBezTo>
                  <a:pt x="0" y="1226287"/>
                  <a:pt x="0" y="1226287"/>
                  <a:pt x="0" y="1226287"/>
                </a:cubicBezTo>
                <a:close/>
              </a:path>
            </a:pathLst>
          </a:custGeom>
          <a:solidFill>
            <a:schemeClr val="accent4"/>
          </a:solidFill>
        </p:spPr>
        <p:txBody>
          <a:bodyPr anchor="ctr" rtlCol="0">
            <a:noAutofit/>
          </a:bodyPr>
          <a:lstStyle/>
          <a:p>
            <a:pPr algn="ctr"/>
            <a:r>
              <a:rPr dirty="0" lang="en-US"/>
              <a:t/>
            </a:r>
            <a:endParaRPr dirty="0" lang="en-US"/>
          </a:p>
        </p:txBody>
      </p:sp>
      <p:pic>
        <p:nvPicPr>
          <p:cNvPr id="3" name="Image 24">
            <a:extLst>
              <a:ext uri="{5EFC4A5B-77DC-42F8-BD88-9B532216BB0D}">
                <a16:creationId xmlns:a16="http://schemas.microsoft.com/office/drawing/2010/main" id="{AD67CA16-B5F5-40E6-BB90-65D9CCC6301D}"/>
              </a:ext>
            </a:extLst>
          </p:cNvPr>
          <p:cNvPicPr>
            <a:picLocks noChangeAspect="true"/>
          </p:cNvPicPr>
          <p:nvPr userDrawn="1"/>
        </p:nvPicPr>
        <p:blipFill>
          <a:blip r:embed="rId2"/>
          <a:stretch>
            <a:fillRect/>
          </a:stretch>
        </p:blipFill>
        <p:spPr>
          <a:xfrm flipH="false" flipV="false">
            <a:off x="0" y="3219450"/>
            <a:ext cx="9144000" cy="1924050"/>
          </a:xfrm>
          <a:prstGeom prst="rect">
            <a:avLst/>
          </a:prstGeom>
          <a:noFill/>
        </p:spPr>
      </p:pic>
      <p:grpSp>
        <p:nvGrpSpPr>
          <p:cNvPr id="4" name="shape-6ADC">
            <a:extLst>
              <a:ext uri="{1F046977-AF91-42FD-B285-CADF2060F985}">
                <a16:creationId xmlns:a16="http://schemas.microsoft.com/office/drawing/2010/main" id="{AF250574-580D-475A-A3D8-63CE621512E2}"/>
              </a:ext>
            </a:extLst>
          </p:cNvPr>
          <p:cNvGrpSpPr>
            <a:grpSpLocks noChangeAspect="true"/>
          </p:cNvGrpSpPr>
          <p:nvPr/>
        </p:nvGrpSpPr>
        <p:grpSpPr>
          <a:xfrm rot="0">
            <a:off x="7071036" y="3189598"/>
            <a:ext cx="1161421" cy="1161421"/>
            <a:chOff x="9525" y="9525"/>
            <a:chExt cx="1161421" cy="1161421"/>
          </a:xfrm>
        </p:grpSpPr>
        <p:sp>
          <p:nvSpPr>
            <p:cNvPr id="5" name="shape-0497">
              <a:extLst>
                <a:ext uri="{B995B024-9F96-487C-8A72-1B3F709F3A77}">
                  <a16:creationId xmlns:a16="http://schemas.microsoft.com/office/drawing/2010/main" id="{32BB85A6-F095-4AAC-94BD-DA7E45D762E7}"/>
                </a:ext>
              </a:extLst>
            </p:cNvPr>
            <p:cNvSpPr/>
            <p:nvPr/>
          </p:nvSpPr>
          <p:spPr>
            <a:xfrm>
              <a:off x="52108" y="51939"/>
              <a:ext cx="1075033" cy="1075371"/>
            </a:xfrm>
            <a:custGeom>
              <a:avLst/>
              <a:gdLst/>
              <a:ahLst/>
              <a:cxnLst/>
              <a:rect b="b" l="0" r="r" t="0"/>
              <a:pathLst>
                <a:path h="1075371" w="1075034">
                  <a:moveTo>
                    <a:pt x="537517" y="537686"/>
                  </a:moveTo>
                  <a:moveTo>
                    <a:pt x="0" y="537686"/>
                  </a:moveTo>
                  <a:cubicBezTo>
                    <a:pt x="-93" y="834548"/>
                    <a:pt x="240486" y="1075278"/>
                    <a:pt x="537348" y="1075371"/>
                  </a:cubicBezTo>
                  <a:cubicBezTo>
                    <a:pt x="834210" y="1075464"/>
                    <a:pt x="1074940" y="834885"/>
                    <a:pt x="1075033" y="538023"/>
                  </a:cubicBezTo>
                  <a:cubicBezTo>
                    <a:pt x="1075033" y="537916"/>
                    <a:pt x="1075033" y="537809"/>
                    <a:pt x="1075033" y="537702"/>
                  </a:cubicBezTo>
                  <a:cubicBezTo>
                    <a:pt x="1075127" y="240823"/>
                    <a:pt x="834548" y="93"/>
                    <a:pt x="537686" y="0"/>
                  </a:cubicBezTo>
                  <a:cubicBezTo>
                    <a:pt x="240823" y="-93"/>
                    <a:pt x="93" y="240486"/>
                    <a:pt x="0" y="537348"/>
                  </a:cubicBezTo>
                  <a:cubicBezTo>
                    <a:pt x="0" y="537455"/>
                    <a:pt x="0" y="537562"/>
                    <a:pt x="0" y="537670"/>
                  </a:cubicBezTo>
                  <a:close/>
                </a:path>
              </a:pathLst>
            </a:custGeom>
            <a:solidFill>
              <a:schemeClr val="accent2"/>
            </a:solidFill>
          </p:spPr>
          <p:txBody>
            <a:bodyPr anchor="ctr" rtlCol="0">
              <a:noAutofit/>
            </a:bodyPr>
            <a:lstStyle/>
            <a:p>
              <a:pPr algn="ctr"/>
              <a:r>
                <a:rPr dirty="0" lang="en-US"/>
                <a:t/>
              </a:r>
              <a:endParaRPr dirty="0" lang="en-US"/>
            </a:p>
          </p:txBody>
        </p:sp>
        <p:sp>
          <p:nvSpPr>
            <p:cNvPr id="6" name="shape-223C">
              <a:extLst>
                <a:ext uri="{56412273-50B9-461B-BE74-43B72711DF38}">
                  <a16:creationId xmlns:a16="http://schemas.microsoft.com/office/drawing/2010/main" id="{B6F5DD8D-DEA7-49ED-B379-EA0495B91748}"/>
                </a:ext>
              </a:extLst>
            </p:cNvPr>
            <p:cNvSpPr/>
            <p:nvPr/>
          </p:nvSpPr>
          <p:spPr>
            <a:xfrm>
              <a:off x="9525" y="9525"/>
              <a:ext cx="1161421" cy="1161421"/>
            </a:xfrm>
            <a:custGeom>
              <a:avLst/>
              <a:gdLst/>
              <a:ahLst/>
              <a:cxnLst/>
              <a:rect b="b" l="0" r="r" t="0"/>
              <a:pathLst>
                <a:path h="1161421" w="1161421">
                  <a:moveTo>
                    <a:pt x="580709" y="0"/>
                  </a:moveTo>
                  <a:cubicBezTo>
                    <a:pt x="901425" y="0"/>
                    <a:pt x="1161421" y="259992"/>
                    <a:pt x="1161421" y="580709"/>
                  </a:cubicBezTo>
                  <a:cubicBezTo>
                    <a:pt x="1161421" y="901425"/>
                    <a:pt x="901425" y="1161421"/>
                    <a:pt x="580709" y="1161421"/>
                  </a:cubicBezTo>
                  <a:cubicBezTo>
                    <a:pt x="259992" y="1161421"/>
                    <a:pt x="0" y="901425"/>
                    <a:pt x="0" y="580709"/>
                  </a:cubicBezTo>
                  <a:cubicBezTo>
                    <a:pt x="0" y="495682"/>
                    <a:pt x="18274" y="414924"/>
                    <a:pt x="51108" y="342148"/>
                  </a:cubicBezTo>
                </a:path>
              </a:pathLst>
            </a:custGeom>
            <a:ln cap="rnd" w="7743">
              <a:solidFill>
                <a:schemeClr val="accent2"/>
              </a:solidFill>
              <a:prstDash val="solid"/>
              <a:round/>
            </a:ln>
          </p:spPr>
          <p:txBody>
            <a:bodyPr anchor="ctr" rtlCol="0">
              <a:noAutofit/>
            </a:bodyPr>
            <a:lstStyle/>
            <a:p>
              <a:pPr algn="ctr"/>
              <a:r>
                <a:rPr dirty="0" lang="en-US"/>
                <a:t/>
              </a:r>
              <a:endParaRPr dirty="0" lang="en-US"/>
            </a:p>
          </p:txBody>
        </p:sp>
      </p:grpSp>
      <p:grpSp>
        <p:nvGrpSpPr>
          <p:cNvPr id="7" name="shape-8D38">
            <a:extLst>
              <a:ext uri="{4B937E1D-8847-4B55-A44D-7013B6BBB76A}">
                <a16:creationId xmlns:a16="http://schemas.microsoft.com/office/drawing/2010/main" id="{F49EFFE6-03E0-4390-8873-AC019078954B}"/>
              </a:ext>
            </a:extLst>
          </p:cNvPr>
          <p:cNvGrpSpPr>
            <a:grpSpLocks noChangeAspect="true"/>
          </p:cNvGrpSpPr>
          <p:nvPr/>
        </p:nvGrpSpPr>
        <p:grpSpPr>
          <a:xfrm rot="0">
            <a:off x="4760690" y="2546127"/>
            <a:ext cx="1464125" cy="1464125"/>
            <a:chOff x="9525" y="9525"/>
            <a:chExt cx="1464125" cy="1464125"/>
          </a:xfrm>
        </p:grpSpPr>
        <p:sp>
          <p:nvSpPr>
            <p:cNvPr id="8" name="shape-229B">
              <a:extLst>
                <a:ext uri="{866E9A0A-58E2-433D-98CC-FEF553965CE7}">
                  <a16:creationId xmlns:a16="http://schemas.microsoft.com/office/drawing/2010/main" id="{73F55271-95CA-46A8-A234-63893EFFA280}"/>
                </a:ext>
              </a:extLst>
            </p:cNvPr>
            <p:cNvSpPr/>
            <p:nvPr/>
          </p:nvSpPr>
          <p:spPr>
            <a:xfrm>
              <a:off x="9525" y="9525"/>
              <a:ext cx="1464125" cy="1464125"/>
            </a:xfrm>
            <a:custGeom>
              <a:avLst/>
              <a:gdLst/>
              <a:ahLst/>
              <a:cxnLst/>
              <a:rect b="b" l="0" r="r" t="0"/>
              <a:pathLst>
                <a:path h="1464126" w="1464126">
                  <a:moveTo>
                    <a:pt x="732063" y="0"/>
                  </a:moveTo>
                  <a:cubicBezTo>
                    <a:pt x="1136371" y="0"/>
                    <a:pt x="1464126" y="327756"/>
                    <a:pt x="1464126" y="732063"/>
                  </a:cubicBezTo>
                  <a:cubicBezTo>
                    <a:pt x="1464126" y="1136371"/>
                    <a:pt x="1136371" y="1464126"/>
                    <a:pt x="732063" y="1464126"/>
                  </a:cubicBezTo>
                  <a:cubicBezTo>
                    <a:pt x="327756" y="1464126"/>
                    <a:pt x="0" y="1136371"/>
                    <a:pt x="0" y="732063"/>
                  </a:cubicBezTo>
                  <a:cubicBezTo>
                    <a:pt x="0" y="556262"/>
                    <a:pt x="61968" y="394934"/>
                    <a:pt x="165254" y="268732"/>
                  </a:cubicBezTo>
                </a:path>
              </a:pathLst>
            </a:custGeom>
            <a:ln cap="rnd" w="12356">
              <a:solidFill>
                <a:schemeClr val="accent1"/>
              </a:solidFill>
              <a:prstDash val="solid"/>
              <a:round/>
            </a:ln>
          </p:spPr>
          <p:txBody>
            <a:bodyPr anchor="ctr" rtlCol="0">
              <a:noAutofit/>
            </a:bodyPr>
            <a:lstStyle/>
            <a:p>
              <a:pPr algn="ctr"/>
              <a:r>
                <a:rPr dirty="0" lang="en-US"/>
                <a:t/>
              </a:r>
              <a:endParaRPr dirty="0" lang="en-US"/>
            </a:p>
          </p:txBody>
        </p:sp>
        <p:sp>
          <p:nvSpPr>
            <p:cNvPr id="9" name="shape-9933">
              <a:extLst>
                <a:ext uri="{FFCC180D-DBCC-4D76-8B4B-AC95E3454A4D}">
                  <a16:creationId xmlns:a16="http://schemas.microsoft.com/office/drawing/2010/main" id="{A97D2523-D397-49A6-98F8-BF90EA931ED1}"/>
                </a:ext>
              </a:extLst>
            </p:cNvPr>
            <p:cNvSpPr/>
            <p:nvPr/>
          </p:nvSpPr>
          <p:spPr>
            <a:xfrm>
              <a:off x="59428" y="59846"/>
              <a:ext cx="1363058" cy="1363058"/>
            </a:xfrm>
            <a:custGeom>
              <a:avLst/>
              <a:gdLst/>
              <a:ahLst/>
              <a:cxnLst/>
              <a:rect b="b" l="0" r="r" t="0"/>
              <a:pathLst>
                <a:path h="1363058" w="1363058">
                  <a:moveTo>
                    <a:pt x="681529" y="681529"/>
                  </a:moveTo>
                  <a:moveTo>
                    <a:pt x="0" y="681529"/>
                  </a:moveTo>
                  <a:cubicBezTo>
                    <a:pt x="0" y="1057927"/>
                    <a:pt x="305131" y="1363058"/>
                    <a:pt x="681529" y="1363058"/>
                  </a:cubicBezTo>
                  <a:cubicBezTo>
                    <a:pt x="1057927" y="1363058"/>
                    <a:pt x="1363058" y="1057927"/>
                    <a:pt x="1363058" y="681529"/>
                  </a:cubicBezTo>
                  <a:cubicBezTo>
                    <a:pt x="1363058" y="305131"/>
                    <a:pt x="1057927" y="0"/>
                    <a:pt x="681529" y="0"/>
                  </a:cubicBezTo>
                  <a:cubicBezTo>
                    <a:pt x="305131" y="0"/>
                    <a:pt x="0" y="305131"/>
                    <a:pt x="0" y="681529"/>
                  </a:cubicBezTo>
                  <a:close/>
                </a:path>
              </a:pathLst>
            </a:custGeom>
            <a:solidFill>
              <a:schemeClr val="accent1"/>
            </a:solidFill>
            <a:ln w="3105">
              <a:solidFill>
                <a:schemeClr val="accent1"/>
              </a:solidFill>
              <a:prstDash val="solid"/>
            </a:ln>
          </p:spPr>
          <p:txBody>
            <a:bodyPr anchor="ctr" rtlCol="0">
              <a:noAutofit/>
            </a:bodyPr>
            <a:lstStyle/>
            <a:p>
              <a:pPr algn="ctr"/>
              <a:r>
                <a:rPr dirty="0" lang="en-US"/>
                <a:t/>
              </a:r>
              <a:endParaRPr dirty="0" lang="en-US"/>
            </a:p>
          </p:txBody>
        </p:sp>
      </p:grpSp>
      <p:grpSp>
        <p:nvGrpSpPr>
          <p:cNvPr id="10" name="shape-A47D">
            <a:extLst>
              <a:ext uri="{D18CD467-0008-4881-80E8-51DD9A4F9A5B}">
                <a16:creationId xmlns:a16="http://schemas.microsoft.com/office/drawing/2010/main" id="{F4E77F1E-7F6A-40D7-9084-34BCE16F1ACB}"/>
              </a:ext>
            </a:extLst>
          </p:cNvPr>
          <p:cNvGrpSpPr>
            <a:grpSpLocks noChangeAspect="true"/>
          </p:cNvGrpSpPr>
          <p:nvPr/>
        </p:nvGrpSpPr>
        <p:grpSpPr>
          <a:xfrm rot="0">
            <a:off x="6498583" y="966149"/>
            <a:ext cx="1115701" cy="1115701"/>
            <a:chOff x="9525" y="9525"/>
            <a:chExt cx="1115701" cy="1115701"/>
          </a:xfrm>
        </p:grpSpPr>
        <p:sp>
          <p:nvSpPr>
            <p:cNvPr id="11" name="shape-7048">
              <a:extLst>
                <a:ext uri="{A4A3AFA6-0F94-485B-AA43-55B6035B14BE}">
                  <a16:creationId xmlns:a16="http://schemas.microsoft.com/office/drawing/2010/main" id="{DE340AB7-EA8E-4F6B-B089-2EA99EAD923A}"/>
                </a:ext>
              </a:extLst>
            </p:cNvPr>
            <p:cNvSpPr/>
            <p:nvPr/>
          </p:nvSpPr>
          <p:spPr>
            <a:xfrm>
              <a:off x="50433" y="50431"/>
              <a:ext cx="1032721" cy="1032721"/>
            </a:xfrm>
            <a:custGeom>
              <a:avLst/>
              <a:gdLst/>
              <a:ahLst/>
              <a:cxnLst/>
              <a:rect b="b" l="0" r="r" t="0"/>
              <a:pathLst>
                <a:path h="1032722" w="1032722">
                  <a:moveTo>
                    <a:pt x="516361" y="516361"/>
                  </a:moveTo>
                  <a:moveTo>
                    <a:pt x="0" y="516361"/>
                  </a:moveTo>
                  <a:cubicBezTo>
                    <a:pt x="0" y="801539"/>
                    <a:pt x="231183" y="1032721"/>
                    <a:pt x="516361" y="1032722"/>
                  </a:cubicBezTo>
                  <a:cubicBezTo>
                    <a:pt x="801539" y="1032722"/>
                    <a:pt x="1032722" y="801539"/>
                    <a:pt x="1032722" y="516361"/>
                  </a:cubicBezTo>
                  <a:cubicBezTo>
                    <a:pt x="1032722" y="516361"/>
                    <a:pt x="1032722" y="516361"/>
                    <a:pt x="1032722" y="516361"/>
                  </a:cubicBezTo>
                  <a:cubicBezTo>
                    <a:pt x="1032722" y="231183"/>
                    <a:pt x="801539" y="0"/>
                    <a:pt x="516361" y="0"/>
                  </a:cubicBezTo>
                  <a:cubicBezTo>
                    <a:pt x="231183" y="0"/>
                    <a:pt x="0" y="231183"/>
                    <a:pt x="0" y="516361"/>
                  </a:cubicBezTo>
                  <a:cubicBezTo>
                    <a:pt x="0" y="516361"/>
                    <a:pt x="0" y="516361"/>
                    <a:pt x="0" y="516361"/>
                  </a:cubicBezTo>
                  <a:close/>
                </a:path>
              </a:pathLst>
            </a:custGeom>
            <a:solidFill>
              <a:schemeClr val="accent3"/>
            </a:solidFill>
          </p:spPr>
          <p:txBody>
            <a:bodyPr anchor="ctr" rtlCol="0">
              <a:noAutofit/>
            </a:bodyPr>
            <a:lstStyle/>
            <a:p>
              <a:pPr algn="ctr"/>
              <a:r>
                <a:rPr dirty="0" lang="en-US"/>
                <a:t/>
              </a:r>
              <a:endParaRPr dirty="0" lang="en-US"/>
            </a:p>
          </p:txBody>
        </p:sp>
        <p:sp>
          <p:nvSpPr>
            <p:cNvPr id="12" name="shape-BF7B">
              <a:extLst>
                <a:ext uri="{9E80CEE3-4074-4FEF-B521-1E51005B9FD7}">
                  <a16:creationId xmlns:a16="http://schemas.microsoft.com/office/drawing/2010/main" id="{BD4EF65D-41DE-45F0-A962-B05DE2ABD90B}"/>
                </a:ext>
              </a:extLst>
            </p:cNvPr>
            <p:cNvSpPr/>
            <p:nvPr/>
          </p:nvSpPr>
          <p:spPr>
            <a:xfrm>
              <a:off x="9525" y="9525"/>
              <a:ext cx="1115701" cy="1115701"/>
            </a:xfrm>
            <a:custGeom>
              <a:avLst/>
              <a:gdLst/>
              <a:ahLst/>
              <a:cxnLst/>
              <a:rect b="b" l="0" r="r" t="0"/>
              <a:pathLst>
                <a:path h="1115701" w="1115701">
                  <a:moveTo>
                    <a:pt x="557853" y="0"/>
                  </a:moveTo>
                  <a:cubicBezTo>
                    <a:pt x="865945" y="0"/>
                    <a:pt x="1115701" y="249759"/>
                    <a:pt x="1115701" y="557853"/>
                  </a:cubicBezTo>
                  <a:cubicBezTo>
                    <a:pt x="1115701" y="865945"/>
                    <a:pt x="865945" y="1115701"/>
                    <a:pt x="557853" y="1115701"/>
                  </a:cubicBezTo>
                  <a:cubicBezTo>
                    <a:pt x="249759" y="1115701"/>
                    <a:pt x="0" y="865945"/>
                    <a:pt x="0" y="557853"/>
                  </a:cubicBezTo>
                  <a:cubicBezTo>
                    <a:pt x="0" y="476173"/>
                    <a:pt x="17554" y="398593"/>
                    <a:pt x="49096" y="328680"/>
                  </a:cubicBezTo>
                </a:path>
              </a:pathLst>
            </a:custGeom>
            <a:ln cap="rnd" w="7438">
              <a:solidFill>
                <a:schemeClr val="accent3"/>
              </a:solidFill>
              <a:prstDash val="solid"/>
              <a:round/>
            </a:ln>
          </p:spPr>
          <p:txBody>
            <a:bodyPr anchor="ctr" rtlCol="0">
              <a:noAutofit/>
            </a:bodyPr>
            <a:lstStyle/>
            <a:p>
              <a:pPr algn="ctr"/>
              <a:r>
                <a:rPr dirty="0" lang="en-US"/>
                <a:t/>
              </a:r>
              <a:endParaRPr dirty="0" lang="en-US"/>
            </a:p>
          </p:txBody>
        </p:sp>
      </p:grpSp>
      <p:sp>
        <p:nvSpPr>
          <p:cNvPr id="13" name="">
            <a:extLst>
              <a:ext uri="{C4246049-DA82-4F6A-8BDB-3A414849AAD6}">
                <a16:creationId xmlns:a16="http://schemas.microsoft.com/office/drawing/2010/main" id="{DF47E8A5-48AB-4819-9D2D-411AE2FC349B}"/>
              </a:ext>
            </a:extLst>
          </p:cNvPr>
          <p:cNvSpPr>
            <a:spLocks noChangeAspect="true"/>
          </p:cNvSpPr>
          <p:nvPr userDrawn="1"/>
        </p:nvSpPr>
        <p:spPr>
          <a:xfrm rot="0">
            <a:off x="762000" y="1790700"/>
            <a:ext cx="571500" cy="571500"/>
          </a:xfrm>
          <a:custGeom>
            <a:avLst/>
            <a:gdLst/>
            <a:ahLst/>
            <a:cxnLst/>
            <a:rect b="b" l="0" r="r" t="0"/>
            <a:pathLst>
              <a:path h="571500" w="571500">
                <a:moveTo>
                  <a:pt x="0" y="76200"/>
                </a:moveTo>
                <a:cubicBezTo>
                  <a:pt x="0" y="34116"/>
                  <a:pt x="34116" y="0"/>
                  <a:pt x="76200" y="0"/>
                </a:cubicBezTo>
                <a:lnTo>
                  <a:pt x="495300" y="0"/>
                </a:lnTo>
                <a:cubicBezTo>
                  <a:pt x="537384" y="0"/>
                  <a:pt x="571500" y="34116"/>
                  <a:pt x="571500" y="76200"/>
                </a:cubicBezTo>
                <a:lnTo>
                  <a:pt x="571500" y="495300"/>
                </a:lnTo>
                <a:cubicBezTo>
                  <a:pt x="571500" y="537384"/>
                  <a:pt x="537384" y="571500"/>
                  <a:pt x="495300" y="571500"/>
                </a:cubicBezTo>
                <a:lnTo>
                  <a:pt x="76200" y="571500"/>
                </a:lnTo>
                <a:cubicBezTo>
                  <a:pt x="34116" y="571500"/>
                  <a:pt x="0" y="537384"/>
                  <a:pt x="0" y="495300"/>
                </a:cubicBezTo>
                <a:lnTo>
                  <a:pt x="0" y="76200"/>
                </a:lnTo>
              </a:path>
            </a:pathLst>
          </a:custGeom>
          <a:solidFill>
            <a:schemeClr val="accent1"/>
          </a:solidFill>
        </p:spPr>
        <p:txBody>
          <a:bodyPr anchor="ctr" rtlCol="0">
            <a:noAutofit/>
          </a:bodyPr>
          <a:lstStyle/>
          <a:p>
            <a:pPr algn="ctr"/>
            <a:r>
              <a:rPr dirty="0" lang="en-US"/>
              <a:t/>
            </a:r>
            <a:endParaRPr dirty="0" lang="en-US"/>
          </a:p>
        </p:txBody>
      </p:sp>
      <p:sp>
        <p:nvSpPr>
          <p:cNvPr id="14" name="">
            <a:extLst>
              <a:ext uri="{9DEFD89F-B6CF-4BF6-BBAD-E688630121DC}">
                <a16:creationId xmlns:a16="http://schemas.microsoft.com/office/drawing/2010/main" id="{63DB095D-0C88-42AB-A9CE-B0C14199A62B}"/>
              </a:ext>
            </a:extLst>
          </p:cNvPr>
          <p:cNvSpPr>
            <a:spLocks noChangeAspect="true"/>
          </p:cNvSpPr>
          <p:nvPr userDrawn="1"/>
        </p:nvSpPr>
        <p:spPr>
          <a:xfrm rot="0">
            <a:off x="762000" y="2752725"/>
            <a:ext cx="571500" cy="571500"/>
          </a:xfrm>
          <a:custGeom>
            <a:avLst/>
            <a:gdLst/>
            <a:ahLst/>
            <a:cxnLst/>
            <a:rect b="b" l="0" r="r" t="0"/>
            <a:pathLst>
              <a:path h="571500" w="571500">
                <a:moveTo>
                  <a:pt x="0" y="76200"/>
                </a:moveTo>
                <a:cubicBezTo>
                  <a:pt x="0" y="34116"/>
                  <a:pt x="34116" y="0"/>
                  <a:pt x="76200" y="0"/>
                </a:cubicBezTo>
                <a:lnTo>
                  <a:pt x="495300" y="0"/>
                </a:lnTo>
                <a:cubicBezTo>
                  <a:pt x="537384" y="0"/>
                  <a:pt x="571500" y="34116"/>
                  <a:pt x="571500" y="76200"/>
                </a:cubicBezTo>
                <a:lnTo>
                  <a:pt x="571500" y="495300"/>
                </a:lnTo>
                <a:cubicBezTo>
                  <a:pt x="571500" y="537384"/>
                  <a:pt x="537384" y="571500"/>
                  <a:pt x="495300" y="571500"/>
                </a:cubicBezTo>
                <a:lnTo>
                  <a:pt x="76200" y="571500"/>
                </a:lnTo>
                <a:cubicBezTo>
                  <a:pt x="34116" y="571500"/>
                  <a:pt x="0" y="537384"/>
                  <a:pt x="0" y="495300"/>
                </a:cubicBezTo>
                <a:lnTo>
                  <a:pt x="0" y="76200"/>
                </a:lnTo>
              </a:path>
            </a:pathLst>
          </a:custGeom>
          <a:solidFill>
            <a:schemeClr val="accent2"/>
          </a:solidFill>
        </p:spPr>
        <p:txBody>
          <a:bodyPr anchor="ctr" rtlCol="0">
            <a:noAutofit/>
          </a:bodyPr>
          <a:lstStyle/>
          <a:p>
            <a:pPr algn="ctr"/>
            <a:r>
              <a:rPr dirty="0" lang="en-US"/>
              <a:t/>
            </a:r>
            <a:endParaRPr dirty="0" lang="en-US"/>
          </a:p>
        </p:txBody>
      </p:sp>
      <p:sp>
        <p:nvSpPr>
          <p:cNvPr id="15" name="">
            <a:extLst>
              <a:ext uri="{532528DC-9FED-48A7-A7EC-A66C452C0E0F}">
                <a16:creationId xmlns:a16="http://schemas.microsoft.com/office/drawing/2010/main" id="{D5D1D0C9-2C63-496A-8D39-0BFC6245B76A}"/>
              </a:ext>
            </a:extLst>
          </p:cNvPr>
          <p:cNvSpPr>
            <a:spLocks noChangeAspect="true"/>
          </p:cNvSpPr>
          <p:nvPr userDrawn="1"/>
        </p:nvSpPr>
        <p:spPr>
          <a:xfrm rot="0">
            <a:off x="762000" y="3705225"/>
            <a:ext cx="571500" cy="571500"/>
          </a:xfrm>
          <a:custGeom>
            <a:avLst/>
            <a:gdLst/>
            <a:ahLst/>
            <a:cxnLst/>
            <a:rect b="b" l="0" r="r" t="0"/>
            <a:pathLst>
              <a:path h="571500" w="571500">
                <a:moveTo>
                  <a:pt x="0" y="76200"/>
                </a:moveTo>
                <a:cubicBezTo>
                  <a:pt x="0" y="34116"/>
                  <a:pt x="34116" y="0"/>
                  <a:pt x="76200" y="0"/>
                </a:cubicBezTo>
                <a:lnTo>
                  <a:pt x="495300" y="0"/>
                </a:lnTo>
                <a:cubicBezTo>
                  <a:pt x="537384" y="0"/>
                  <a:pt x="571500" y="34116"/>
                  <a:pt x="571500" y="76200"/>
                </a:cubicBezTo>
                <a:lnTo>
                  <a:pt x="571500" y="495300"/>
                </a:lnTo>
                <a:cubicBezTo>
                  <a:pt x="571500" y="537384"/>
                  <a:pt x="537384" y="571500"/>
                  <a:pt x="495300" y="571500"/>
                </a:cubicBezTo>
                <a:lnTo>
                  <a:pt x="76200" y="571500"/>
                </a:lnTo>
                <a:cubicBezTo>
                  <a:pt x="34116" y="571500"/>
                  <a:pt x="0" y="537384"/>
                  <a:pt x="0" y="495300"/>
                </a:cubicBezTo>
                <a:lnTo>
                  <a:pt x="0" y="76200"/>
                </a:lnTo>
              </a:path>
            </a:pathLst>
          </a:custGeom>
          <a:solidFill>
            <a:schemeClr val="accent3"/>
          </a:solidFill>
        </p:spPr>
        <p:txBody>
          <a:bodyPr anchor="ctr" rtlCol="0">
            <a:noAutofit/>
          </a:bodyPr>
          <a:lstStyle/>
          <a:p>
            <a:pPr algn="ctr"/>
            <a:r>
              <a:rPr dirty="0" lang="en-US"/>
              <a:t/>
            </a:r>
            <a:endParaRPr dirty="0" lang="en-US"/>
          </a:p>
        </p:txBody>
      </p:sp>
      <p:sp>
        <p:nvSpPr>
          <p:cNvPr id="16" name="Title 1">
            <a:extLst>
              <a:ext uri="{6192823F-CFD2-4280-85AC-1E36228CDF11}">
                <a16:creationId xmlns:a16="http://schemas.microsoft.com/office/drawing/2010/main" id="{BFCB8BCB-5DD5-43A0-982C-681899D8CDC3}"/>
              </a:ext>
            </a:extLst>
          </p:cNvPr>
          <p:cNvSpPr>
            <a:spLocks noGrp="true"/>
          </p:cNvSpPr>
          <p:nvPr>
            <p:ph idx="10" type="title"/>
          </p:nvPr>
        </p:nvSpPr>
        <p:spPr>
          <a:xfrm rot="0">
            <a:off x="757237" y="660396"/>
            <a:ext cx="2630538" cy="904875"/>
          </a:xfrm>
        </p:spPr>
        <p:txBody>
          <a:bodyPr anchor="t" lIns="0" rtlCol="0"/>
          <a:lstStyle>
            <a:lvl1pPr algn="l" lvl="0">
              <a:defRPr dirty="0" lang="en-US" sz="3000">
                <a:latin typeface="Outfit-demi_bold"/>
              </a:defRPr>
            </a:lvl1pPr>
          </a:lstStyle>
          <a:p>
            <a:pPr/>
            <a:r>
              <a:rPr dirty="0" lang="en-US"/>
              <a:t>Click to edit Master title style</a:t>
            </a:r>
            <a:endParaRPr dirty="0" lang="en-US"/>
          </a:p>
        </p:txBody>
      </p:sp>
      <p:sp>
        <p:nvSpPr>
          <p:cNvPr id="17" name="Slide Number Placeholder 3">
            <a:extLst>
              <a:ext uri="{E7AFB880-3549-4FB4-BD92-6E146E65929C}">
                <a16:creationId xmlns:a16="http://schemas.microsoft.com/office/drawing/2010/main" id="{689B584D-2B86-450D-9061-C8047FFD8FEA}"/>
              </a:ext>
            </a:extLst>
          </p:cNvPr>
          <p:cNvSpPr>
            <a:spLocks noGrp="true"/>
          </p:cNvSpPr>
          <p:nvPr>
            <p:ph idx="11" sz="quarter" type="sldNum"/>
          </p:nvPr>
        </p:nvSpPr>
        <p:spPr/>
        <p:txBody>
          <a:bodyPr rtlCol="0"/>
          <a:lstStyle/>
          <a:p>
            <a:pPr/>
            <a:r>
              <a:rPr dirty="0" lang="en-US"/>
              <a:t>&lt;#&gt;</a:t>
            </a:r>
            <a:endParaRPr dirty="0" lang="en-US"/>
          </a:p>
        </p:txBody>
      </p:sp>
      <p:sp>
        <p:nvSpPr>
          <p:cNvPr id="18" name="Footer Placeholder 2">
            <a:extLst>
              <a:ext uri="{4758A720-4AD3-44A8-8568-BD5B10248AC1}">
                <a16:creationId xmlns:a16="http://schemas.microsoft.com/office/drawing/2010/main" id="{5DD60C8C-9D5A-4098-A1C6-5AAFC048AA39}"/>
              </a:ext>
            </a:extLst>
          </p:cNvPr>
          <p:cNvSpPr>
            <a:spLocks noGrp="true"/>
          </p:cNvSpPr>
          <p:nvPr>
            <p:ph idx="12" sz="quarter" type="ftr"/>
          </p:nvPr>
        </p:nvSpPr>
        <p:spPr/>
        <p:txBody>
          <a:bodyPr rtlCol="0"/>
          <a:lstStyle/>
          <a:p>
            <a:pPr/>
            <a:r>
              <a:rPr dirty="0" lang="en-US"/>
              <a:t>Footer</a:t>
            </a:r>
            <a:endParaRPr dirty="0" lang="en-US"/>
          </a:p>
        </p:txBody>
      </p:sp>
      <p:sp>
        <p:nvSpPr>
          <p:cNvPr id="19" name="Date Placeholder 1">
            <a:extLst>
              <a:ext uri="{E9C9DD2C-D42D-45BE-A944-85E4C77F1710}">
                <a16:creationId xmlns:a16="http://schemas.microsoft.com/office/drawing/2010/main" id="{C6D9DA5F-B9B9-470B-86DB-7194717DFB45}"/>
              </a:ext>
            </a:extLst>
          </p:cNvPr>
          <p:cNvSpPr>
            <a:spLocks noGrp="true"/>
          </p:cNvSpPr>
          <p:nvPr>
            <p:ph idx="13" sz="half" type="dt"/>
          </p:nvPr>
        </p:nvSpPr>
        <p:spPr/>
        <p:txBody>
          <a:bodyPr rtlCol="0"/>
          <a:lstStyle/>
          <a:p>
            <a:pPr/>
            <a:r>
              <a:rPr dirty="0" lang="en-US"/>
              <a:t>Date</a:t>
            </a:r>
            <a:endParaRPr dirty="0" lang="en-US"/>
          </a:p>
        </p:txBody>
      </p:sp>
      <p:sp>
        <p:nvSpPr>
          <p:cNvPr id="20" name="Rectangle 10">
            <a:extLst>
              <a:ext uri="{6A0F6BEF-0C09-4853-83B1-1638AFF12C9C}">
                <a16:creationId xmlns:a16="http://schemas.microsoft.com/office/drawing/2010/main" id="{FB1ED301-4789-4492-A7FE-02481CC82E7B}"/>
              </a:ext>
            </a:extLst>
          </p:cNvPr>
          <p:cNvSpPr>
            <a:spLocks noGrp="true"/>
          </p:cNvSpPr>
          <p:nvPr>
            <p:ph idx="14" type="title"/>
          </p:nvPr>
        </p:nvSpPr>
        <p:spPr>
          <a:xfrm flipH="false" flipV="false" rot="0">
            <a:off x="5905500" y="2574731"/>
            <a:ext cx="1924754" cy="411832"/>
          </a:xfrm>
          <a:prstGeom prst="rect">
            <a:avLst/>
          </a:prstGeom>
        </p:spPr>
        <p:txBody>
          <a:bodyPr anchor="ctr" bIns="45720" lIns="91440" rIns="91440" rtlCol="0" tIns="45720">
            <a:noAutofit/>
          </a:bodyPr>
          <a:lstStyle>
            <a:lvl1pPr algn="ctr" lvl="0">
              <a:defRPr dirty="0" lang="en-US" sz="3000">
                <a:latin typeface="Outfit-demi_bold"/>
              </a:defRPr>
            </a:lvl1pPr>
          </a:lstStyle>
          <a:p>
            <a:pPr/>
            <a:r>
              <a:rPr dirty="0" lang="en-US"/>
              <a:t>Click to edit Master title style</a:t>
            </a:r>
            <a:endParaRPr dirty="0" lang="en-US"/>
          </a:p>
        </p:txBody>
      </p:sp>
      <p:sp>
        <p:nvSpPr>
          <p:cNvPr id="21" name="Rectangle 11">
            <a:extLst>
              <a:ext uri="{17666597-7B84-4869-B072-1034B3BCFC6A}">
                <a16:creationId xmlns:a16="http://schemas.microsoft.com/office/drawing/2010/main" id="{FC16B603-5111-4637-BAB3-6A131ACFA994}"/>
              </a:ext>
            </a:extLst>
          </p:cNvPr>
          <p:cNvSpPr>
            <a:spLocks noGrp="true"/>
          </p:cNvSpPr>
          <p:nvPr>
            <p:ph idx="15" type="title"/>
          </p:nvPr>
        </p:nvSpPr>
        <p:spPr>
          <a:xfrm flipH="false" flipV="false" rot="0">
            <a:off x="4924425" y="3057525"/>
            <a:ext cx="1140971" cy="447027"/>
          </a:xfrm>
          <a:prstGeom prst="rect">
            <a:avLst/>
          </a:prstGeom>
        </p:spPr>
        <p:txBody>
          <a:bodyPr anchor="ctr" bIns="45720" lIns="91440" rIns="91440" rtlCol="0" tIns="45720">
            <a:noAutofit/>
          </a:bodyPr>
          <a:lstStyle>
            <a:lvl1pPr algn="ctr" lvl="0">
              <a:defRPr dirty="0" lang="en-US" sz="2500">
                <a:latin typeface="Outfit-demi_bold"/>
              </a:defRPr>
            </a:lvl1pPr>
          </a:lstStyle>
          <a:p>
            <a:pPr/>
            <a:r>
              <a:rPr dirty="0" lang="en-US"/>
              <a:t>Click to edit Master title style</a:t>
            </a:r>
            <a:endParaRPr dirty="0" lang="en-US"/>
          </a:p>
        </p:txBody>
      </p:sp>
      <p:sp>
        <p:nvSpPr>
          <p:cNvPr id="22" name="Rectangle 12">
            <a:extLst>
              <a:ext uri="{2A521CDE-86BC-44A8-B62C-8AE033A5DBF9}">
                <a16:creationId xmlns:a16="http://schemas.microsoft.com/office/drawing/2010/main" id="{D1D3D43E-EF40-4FD2-B2C3-779FD712D1F2}"/>
              </a:ext>
            </a:extLst>
          </p:cNvPr>
          <p:cNvSpPr>
            <a:spLocks noGrp="true"/>
          </p:cNvSpPr>
          <p:nvPr>
            <p:ph idx="16" type="title"/>
          </p:nvPr>
        </p:nvSpPr>
        <p:spPr>
          <a:xfrm flipH="false" flipV="false" rot="0">
            <a:off x="1519675" y="1791347"/>
            <a:ext cx="2325166" cy="324716"/>
          </a:xfrm>
          <a:prstGeom prst="rect">
            <a:avLst/>
          </a:prstGeom>
        </p:spPr>
        <p:txBody>
          <a:bodyPr anchor="ctr" bIns="45720" lIns="91440" rIns="91440" rtlCol="0" tIns="45720">
            <a:noAutofit/>
          </a:bodyPr>
          <a:lstStyle>
            <a:lvl1pPr algn="l" lvl="0">
              <a:defRPr dirty="0" lang="en-US" sz="1400">
                <a:latin typeface="Outfit-demi_bold"/>
              </a:defRPr>
            </a:lvl1pPr>
          </a:lstStyle>
          <a:p>
            <a:pPr/>
            <a:r>
              <a:rPr dirty="0" lang="en-US"/>
              <a:t>Click to edit Master title style</a:t>
            </a:r>
            <a:endParaRPr dirty="0" lang="en-US"/>
          </a:p>
        </p:txBody>
      </p:sp>
      <p:sp>
        <p:nvSpPr>
          <p:cNvPr id="23" name="Rectangle 13">
            <a:extLst>
              <a:ext uri="{AFF8C070-D6F0-4E66-B9F3-BF496D3C20D2}">
                <a16:creationId xmlns:a16="http://schemas.microsoft.com/office/drawing/2010/main" id="{D346771B-0F00-4358-9BAE-78D742957CD1}"/>
              </a:ext>
            </a:extLst>
          </p:cNvPr>
          <p:cNvSpPr>
            <a:spLocks noGrp="true"/>
          </p:cNvSpPr>
          <p:nvPr>
            <p:ph idx="17" type="title"/>
          </p:nvPr>
        </p:nvSpPr>
        <p:spPr>
          <a:xfrm flipH="false" flipV="false" rot="0">
            <a:off x="7277100" y="3486150"/>
            <a:ext cx="757675" cy="562841"/>
          </a:xfrm>
          <a:prstGeom prst="rect">
            <a:avLst/>
          </a:prstGeom>
        </p:spPr>
        <p:txBody>
          <a:bodyPr anchor="ctr" bIns="45720" lIns="91440" rIns="91440" rtlCol="0" tIns="45720">
            <a:noAutofit/>
          </a:bodyPr>
          <a:lstStyle>
            <a:lvl1pPr algn="ctr" lvl="0">
              <a:defRPr dirty="0" lang="en-US" sz="2000">
                <a:latin typeface="Outfit-demi_bold"/>
              </a:defRPr>
            </a:lvl1pPr>
          </a:lstStyle>
          <a:p>
            <a:pPr/>
            <a:r>
              <a:rPr dirty="0" lang="en-US"/>
              <a:t>Click to edit Master title style</a:t>
            </a:r>
            <a:endParaRPr dirty="0" lang="en-US"/>
          </a:p>
        </p:txBody>
      </p:sp>
      <p:sp>
        <p:nvSpPr>
          <p:cNvPr id="24" name="Rectangle 14">
            <a:extLst>
              <a:ext uri="{0D8990EF-F0CD-4D34-8CD5-F9AA04C8EA03}">
                <a16:creationId xmlns:a16="http://schemas.microsoft.com/office/drawing/2010/main" id="{96E184B2-71F4-4DDE-98A8-86FC8C3013D7}"/>
              </a:ext>
            </a:extLst>
          </p:cNvPr>
          <p:cNvSpPr>
            <a:spLocks noGrp="true"/>
          </p:cNvSpPr>
          <p:nvPr>
            <p:ph idx="18" type="title"/>
          </p:nvPr>
        </p:nvSpPr>
        <p:spPr>
          <a:xfrm flipH="false" flipV="false" rot="0">
            <a:off x="1548536" y="2743847"/>
            <a:ext cx="2681563" cy="259775"/>
          </a:xfrm>
          <a:prstGeom prst="rect">
            <a:avLst/>
          </a:prstGeom>
        </p:spPr>
        <p:txBody>
          <a:bodyPr anchor="b" bIns="45720" lIns="91440" rIns="91440" rtlCol="0" tIns="45720">
            <a:noAutofit/>
          </a:bodyPr>
          <a:lstStyle>
            <a:lvl1pPr lvl="0">
              <a:defRPr dirty="0" lang="en-US" sz="1400">
                <a:latin typeface="Outfit-demi_bold"/>
              </a:defRPr>
            </a:lvl1pPr>
          </a:lstStyle>
          <a:p>
            <a:pPr/>
            <a:r>
              <a:rPr dirty="0" lang="en-US"/>
              <a:t>Click to edit Master title style</a:t>
            </a:r>
            <a:endParaRPr dirty="0" lang="en-US"/>
          </a:p>
        </p:txBody>
      </p:sp>
      <p:sp>
        <p:nvSpPr>
          <p:cNvPr id="25" name="Rectangle 15">
            <a:extLst>
              <a:ext uri="{D052694B-93A4-4A36-B002-90229D70F7E6}">
                <a16:creationId xmlns:a16="http://schemas.microsoft.com/office/drawing/2010/main" id="{51E7C581-6490-4126-AAA9-244FC296B24F}"/>
              </a:ext>
            </a:extLst>
          </p:cNvPr>
          <p:cNvSpPr>
            <a:spLocks noGrp="true"/>
          </p:cNvSpPr>
          <p:nvPr>
            <p:ph idx="19"/>
          </p:nvPr>
        </p:nvSpPr>
        <p:spPr>
          <a:xfrm flipH="false" flipV="false" rot="0">
            <a:off x="5915025" y="2281428"/>
            <a:ext cx="1905000" cy="304800"/>
          </a:xfrm>
          <a:prstGeom prst="rect">
            <a:avLst/>
          </a:prstGeom>
        </p:spPr>
        <p:txBody>
          <a:bodyPr bIns="47625" lIns="95250" rIns="95250" rtlCol="0" tIns="47625">
            <a:noAutofit/>
          </a:bodyPr>
          <a:lstStyle>
            <a:lvl1pPr algn="ctr" indent="0" lvl="0" marL="0">
              <a:buNone/>
              <a:defRPr dirty="0" lang="en-US" sz="1200">
                <a:solidFill>
                  <a:schemeClr val="tx1"/>
                </a:solidFill>
              </a:defRPr>
            </a:lvl1pPr>
            <a:lvl2pPr algn="ctr" indent="0" lvl="1" marL="457200">
              <a:buNone/>
              <a:defRPr dirty="0" lang="en-US" sz="1200">
                <a:solidFill>
                  <a:schemeClr val="tx1"/>
                </a:solidFill>
              </a:defRPr>
            </a:lvl2pPr>
            <a:lvl3pPr algn="ctr" indent="0" lvl="2" marL="914400">
              <a:buNone/>
              <a:defRPr dirty="0" lang="en-US" sz="1200">
                <a:solidFill>
                  <a:schemeClr val="tx1"/>
                </a:solidFill>
              </a:defRPr>
            </a:lvl3pPr>
            <a:lvl4pPr algn="ctr" indent="0" lvl="3" marL="1371600">
              <a:buNone/>
              <a:defRPr dirty="0" lang="en-US" sz="1200">
                <a:solidFill>
                  <a:schemeClr val="tx1"/>
                </a:solidFill>
              </a:defRPr>
            </a:lvl4pPr>
            <a:lvl5pPr algn="ctr" indent="0" lvl="4" marL="1828800">
              <a:buNone/>
              <a:defRPr dirty="0" lang="en-US" sz="1200">
                <a:solidFill>
                  <a:schemeClr val="tx1"/>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26" name="Rectangle 16">
            <a:extLst>
              <a:ext uri="{B0BBE749-7EA2-447B-A425-58487C151F92}">
                <a16:creationId xmlns:a16="http://schemas.microsoft.com/office/drawing/2010/main" id="{E1CFC5D7-BD66-46C3-8ECA-ED75CBAA3A73}"/>
              </a:ext>
            </a:extLst>
          </p:cNvPr>
          <p:cNvSpPr>
            <a:spLocks noGrp="true"/>
          </p:cNvSpPr>
          <p:nvPr>
            <p:ph idx="20" type="title"/>
          </p:nvPr>
        </p:nvSpPr>
        <p:spPr>
          <a:xfrm flipH="false" flipV="false" rot="0">
            <a:off x="6629400" y="1409881"/>
            <a:ext cx="862631" cy="240772"/>
          </a:xfrm>
          <a:prstGeom prst="rect">
            <a:avLst/>
          </a:prstGeom>
        </p:spPr>
        <p:txBody>
          <a:bodyPr anchor="ctr" bIns="45720" lIns="91440" rIns="91440" rtlCol="0" tIns="45720">
            <a:noAutofit/>
          </a:bodyPr>
          <a:lstStyle>
            <a:lvl1pPr algn="ctr" lvl="0">
              <a:defRPr dirty="0" lang="en-US" sz="1800">
                <a:solidFill>
                  <a:schemeClr val="tx1"/>
                </a:solidFill>
                <a:latin typeface="Outfit-demi_bold"/>
              </a:defRPr>
            </a:lvl1pPr>
          </a:lstStyle>
          <a:p>
            <a:pPr/>
            <a:r>
              <a:rPr dirty="0" lang="en-US"/>
              <a:t>Click to edit Master title style</a:t>
            </a:r>
            <a:endParaRPr dirty="0" lang="en-US"/>
          </a:p>
        </p:txBody>
      </p:sp>
      <p:sp>
        <p:nvSpPr>
          <p:cNvPr id="27" name="Rectangle 17">
            <a:extLst>
              <a:ext uri="{AE47E25F-C0FB-4283-8E2B-0C5ADE3B852F}">
                <a16:creationId xmlns:a16="http://schemas.microsoft.com/office/drawing/2010/main" id="{4CE44E22-3DF0-49C2-BA74-ADF508D4C5AB}"/>
              </a:ext>
            </a:extLst>
          </p:cNvPr>
          <p:cNvSpPr>
            <a:spLocks noGrp="true"/>
          </p:cNvSpPr>
          <p:nvPr>
            <p:ph idx="21" type="title"/>
          </p:nvPr>
        </p:nvSpPr>
        <p:spPr>
          <a:xfrm flipH="false" flipV="false" rot="0">
            <a:off x="1472850" y="3708577"/>
            <a:ext cx="2741190" cy="254889"/>
          </a:xfrm>
          <a:prstGeom prst="rect">
            <a:avLst/>
          </a:prstGeom>
        </p:spPr>
        <p:txBody>
          <a:bodyPr anchor="b" bIns="45720" lIns="91440" rIns="91440" rtlCol="0" tIns="45720">
            <a:noAutofit/>
          </a:bodyPr>
          <a:lstStyle>
            <a:lvl1pPr lvl="0">
              <a:defRPr dirty="0" lang="en-US" sz="1400">
                <a:latin typeface="Outfit-demi_bold"/>
              </a:defRPr>
            </a:lvl1pPr>
          </a:lstStyle>
          <a:p>
            <a:pPr/>
            <a:r>
              <a:rPr dirty="0" lang="en-US"/>
              <a:t>Click to edit Master title style</a:t>
            </a:r>
            <a:endParaRPr dirty="0" lang="en-US"/>
          </a:p>
        </p:txBody>
      </p:sp>
      <p:sp>
        <p:nvSpPr>
          <p:cNvPr id="28" name="Rectangle 18">
            <a:extLst>
              <a:ext uri="{CE2634AE-38DE-444D-8C56-573439011EFC}">
                <a16:creationId xmlns:a16="http://schemas.microsoft.com/office/drawing/2010/main" id="{210FF3EF-BAAE-4D5C-BC39-7A58054A18F2}"/>
              </a:ext>
            </a:extLst>
          </p:cNvPr>
          <p:cNvSpPr>
            <a:spLocks noGrp="true"/>
          </p:cNvSpPr>
          <p:nvPr>
            <p:ph idx="22"/>
          </p:nvPr>
        </p:nvSpPr>
        <p:spPr>
          <a:xfrm flipH="false" flipV="false" rot="0">
            <a:off x="1516865" y="2120684"/>
            <a:ext cx="1905000" cy="304800"/>
          </a:xfrm>
          <a:prstGeom prst="rect">
            <a:avLst/>
          </a:prstGeom>
        </p:spPr>
        <p:txBody>
          <a:bodyPr bIns="47625" lIns="95250" rIns="95250" rtlCol="0" tIns="47625">
            <a:noAutofit/>
          </a:bodyPr>
          <a:lstStyle>
            <a:lvl1pPr indent="0" lvl="0" marL="0">
              <a:buNone/>
              <a:defRPr dirty="0" lang="en-US" sz="1200">
                <a:solidFill>
                  <a:schemeClr val="tx1">
                    <a:lumMod val="95000"/>
                  </a:schemeClr>
                </a:solidFill>
              </a:defRPr>
            </a:lvl1pPr>
            <a:lvl2pPr indent="0" lvl="1" marL="457200">
              <a:buNone/>
              <a:defRPr dirty="0" lang="en-US" sz="1200">
                <a:solidFill>
                  <a:schemeClr val="tx1">
                    <a:lumMod val="95000"/>
                  </a:schemeClr>
                </a:solidFill>
              </a:defRPr>
            </a:lvl2pPr>
            <a:lvl3pPr indent="0" lvl="2" marL="914400">
              <a:buNone/>
              <a:defRPr dirty="0" lang="en-US" sz="1200">
                <a:solidFill>
                  <a:schemeClr val="tx1">
                    <a:lumMod val="95000"/>
                  </a:schemeClr>
                </a:solidFill>
              </a:defRPr>
            </a:lvl3pPr>
            <a:lvl4pPr indent="0" lvl="3" marL="1371600">
              <a:buNone/>
              <a:defRPr dirty="0" lang="en-US" sz="1200">
                <a:solidFill>
                  <a:schemeClr val="tx1">
                    <a:lumMod val="95000"/>
                  </a:schemeClr>
                </a:solidFill>
              </a:defRPr>
            </a:lvl4pPr>
            <a:lvl5pPr indent="0" lvl="4" marL="1828800">
              <a:buNone/>
              <a:defRPr dirty="0" lang="en-US" sz="1200">
                <a:solidFill>
                  <a:schemeClr val="tx1">
                    <a:lumMod val="95000"/>
                  </a:schemeClr>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29" name="Rectangle 19">
            <a:extLst>
              <a:ext uri="{864ECF81-D668-4766-9DE1-ED34AAC6911E}">
                <a16:creationId xmlns:a16="http://schemas.microsoft.com/office/drawing/2010/main" id="{AD1B81C7-65D7-48F1-87E4-07605B5C283E}"/>
              </a:ext>
            </a:extLst>
          </p:cNvPr>
          <p:cNvSpPr>
            <a:spLocks noGrp="true"/>
          </p:cNvSpPr>
          <p:nvPr>
            <p:ph idx="23"/>
          </p:nvPr>
        </p:nvSpPr>
        <p:spPr>
          <a:xfrm flipH="false" flipV="false" rot="0">
            <a:off x="1551355" y="3017358"/>
            <a:ext cx="1905000" cy="304800"/>
          </a:xfrm>
          <a:prstGeom prst="rect">
            <a:avLst/>
          </a:prstGeom>
        </p:spPr>
        <p:txBody>
          <a:bodyPr bIns="47625" lIns="95250" rIns="95250" rtlCol="0" tIns="47625">
            <a:noAutofit/>
          </a:bodyPr>
          <a:lstStyle>
            <a:lvl1pPr indent="0" lvl="0" marL="0">
              <a:buNone/>
              <a:defRPr dirty="0" lang="en-US" sz="1200">
                <a:solidFill>
                  <a:schemeClr val="tx1">
                    <a:lumMod val="95000"/>
                  </a:schemeClr>
                </a:solidFill>
              </a:defRPr>
            </a:lvl1pPr>
            <a:lvl2pPr indent="0" lvl="1" marL="457200">
              <a:buNone/>
              <a:defRPr dirty="0" lang="en-US" sz="1200">
                <a:solidFill>
                  <a:schemeClr val="tx1">
                    <a:lumMod val="95000"/>
                  </a:schemeClr>
                </a:solidFill>
              </a:defRPr>
            </a:lvl2pPr>
            <a:lvl3pPr indent="0" lvl="2" marL="914400">
              <a:buNone/>
              <a:defRPr dirty="0" lang="en-US" sz="1200">
                <a:solidFill>
                  <a:schemeClr val="tx1">
                    <a:lumMod val="95000"/>
                  </a:schemeClr>
                </a:solidFill>
              </a:defRPr>
            </a:lvl3pPr>
            <a:lvl4pPr indent="0" lvl="3" marL="1371600">
              <a:buNone/>
              <a:defRPr dirty="0" lang="en-US" sz="1200">
                <a:solidFill>
                  <a:schemeClr val="tx1">
                    <a:lumMod val="95000"/>
                  </a:schemeClr>
                </a:solidFill>
              </a:defRPr>
            </a:lvl4pPr>
            <a:lvl5pPr indent="0" lvl="4" marL="1828800">
              <a:buNone/>
              <a:defRPr dirty="0" lang="en-US" sz="1200">
                <a:solidFill>
                  <a:schemeClr val="tx1">
                    <a:lumMod val="95000"/>
                  </a:schemeClr>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30" name="Rectangle 20">
            <a:extLst>
              <a:ext uri="{FEADAC8A-EA50-41D7-86C0-02E9639C04C2}">
                <a16:creationId xmlns:a16="http://schemas.microsoft.com/office/drawing/2010/main" id="{2548140D-F1D8-440A-A5B7-CA2CB881D510}"/>
              </a:ext>
            </a:extLst>
          </p:cNvPr>
          <p:cNvSpPr>
            <a:spLocks noGrp="true"/>
          </p:cNvSpPr>
          <p:nvPr>
            <p:ph idx="24"/>
          </p:nvPr>
        </p:nvSpPr>
        <p:spPr>
          <a:xfrm flipH="false" flipV="false" rot="0">
            <a:off x="1470888" y="3971496"/>
            <a:ext cx="1905000" cy="304800"/>
          </a:xfrm>
          <a:prstGeom prst="rect">
            <a:avLst/>
          </a:prstGeom>
        </p:spPr>
        <p:txBody>
          <a:bodyPr bIns="47625" lIns="95250" rIns="95250" rtlCol="0" tIns="47625">
            <a:noAutofit/>
          </a:bodyPr>
          <a:lstStyle>
            <a:lvl1pPr indent="0" lvl="0" marL="0">
              <a:buNone/>
              <a:defRPr dirty="0" lang="en-US" sz="1200">
                <a:solidFill>
                  <a:schemeClr val="tx1">
                    <a:lumMod val="95000"/>
                  </a:schemeClr>
                </a:solidFill>
              </a:defRPr>
            </a:lvl1pPr>
            <a:lvl2pPr indent="0" lvl="1" marL="457200">
              <a:buNone/>
              <a:defRPr dirty="0" lang="en-US" sz="1200">
                <a:solidFill>
                  <a:schemeClr val="tx1">
                    <a:lumMod val="95000"/>
                  </a:schemeClr>
                </a:solidFill>
              </a:defRPr>
            </a:lvl2pPr>
            <a:lvl3pPr indent="0" lvl="2" marL="914400">
              <a:buNone/>
              <a:defRPr dirty="0" lang="en-US" sz="1200">
                <a:solidFill>
                  <a:schemeClr val="tx1">
                    <a:lumMod val="95000"/>
                  </a:schemeClr>
                </a:solidFill>
              </a:defRPr>
            </a:lvl3pPr>
            <a:lvl4pPr indent="0" lvl="3" marL="1371600">
              <a:buNone/>
              <a:defRPr dirty="0" lang="en-US" sz="1200">
                <a:solidFill>
                  <a:schemeClr val="tx1">
                    <a:lumMod val="95000"/>
                  </a:schemeClr>
                </a:solidFill>
              </a:defRPr>
            </a:lvl4pPr>
            <a:lvl5pPr indent="0" lvl="4" marL="1828800">
              <a:buNone/>
              <a:defRPr dirty="0" lang="en-US" sz="1200">
                <a:solidFill>
                  <a:schemeClr val="tx1">
                    <a:lumMod val="95000"/>
                  </a:schemeClr>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31" name="Rectangle 21">
            <a:extLst>
              <a:ext uri="{A7083DAA-0E08-4035-A084-814EE90AFECF}">
                <a16:creationId xmlns:a16="http://schemas.microsoft.com/office/drawing/2010/main" id="{89B825A6-DC24-4FE0-966F-195D145A56E2}"/>
              </a:ext>
            </a:extLst>
          </p:cNvPr>
          <p:cNvSpPr>
            <a:spLocks noGrp="true"/>
          </p:cNvSpPr>
          <p:nvPr>
            <p:ph idx="25" type="title"/>
          </p:nvPr>
        </p:nvSpPr>
        <p:spPr>
          <a:xfrm flipH="false" flipV="false" rot="0">
            <a:off x="762000" y="3705225"/>
            <a:ext cx="571500" cy="571500"/>
          </a:xfrm>
          <a:prstGeom prst="rect">
            <a:avLst/>
          </a:prstGeom>
        </p:spPr>
        <p:txBody>
          <a:bodyPr anchor="ctr" bIns="45720" lIns="91440" rIns="91440" rtlCol="0" tIns="45720">
            <a:normAutofit fontScale="100000" lnSpcReduction="0"/>
          </a:bodyPr>
          <a:lstStyle>
            <a:lvl1pPr algn="ctr" lvl="0">
              <a:defRPr dirty="0" lang="en-US" sz="1400">
                <a:latin typeface="Outfit-demi_bold"/>
              </a:defRPr>
            </a:lvl1pPr>
          </a:lstStyle>
          <a:p>
            <a:pPr/>
            <a:r>
              <a:rPr dirty="0" lang="en-US"/>
              <a:t>Click to edit Master title style</a:t>
            </a:r>
            <a:endParaRPr dirty="0" lang="en-US"/>
          </a:p>
        </p:txBody>
      </p:sp>
      <p:sp>
        <p:nvSpPr>
          <p:cNvPr id="32" name="Rectangle 22">
            <a:extLst>
              <a:ext uri="{E4A46797-AB21-478F-9B2F-51EC2CF56F95}">
                <a16:creationId xmlns:a16="http://schemas.microsoft.com/office/drawing/2010/main" id="{F0EDD2C9-C1F9-4CFA-AAA8-A13F16913AFA}"/>
              </a:ext>
            </a:extLst>
          </p:cNvPr>
          <p:cNvSpPr>
            <a:spLocks noGrp="true"/>
          </p:cNvSpPr>
          <p:nvPr>
            <p:ph idx="26" type="title"/>
          </p:nvPr>
        </p:nvSpPr>
        <p:spPr>
          <a:xfrm flipH="false" flipV="false" rot="0">
            <a:off x="762000" y="2752725"/>
            <a:ext cx="571500" cy="571500"/>
          </a:xfrm>
          <a:prstGeom prst="rect">
            <a:avLst/>
          </a:prstGeom>
        </p:spPr>
        <p:txBody>
          <a:bodyPr anchor="ctr" bIns="45720" lIns="91440" rIns="91440" rtlCol="0" tIns="45720">
            <a:normAutofit fontScale="100000" lnSpcReduction="0"/>
          </a:bodyPr>
          <a:lstStyle>
            <a:lvl1pPr algn="ctr" lvl="0">
              <a:defRPr dirty="0" lang="en-US" sz="1400">
                <a:latin typeface="Outfit-demi_bold"/>
              </a:defRPr>
            </a:lvl1pPr>
          </a:lstStyle>
          <a:p>
            <a:pPr/>
            <a:r>
              <a:rPr dirty="0" lang="en-US"/>
              <a:t>Click to edit Master title style</a:t>
            </a:r>
            <a:endParaRPr dirty="0" lang="en-US"/>
          </a:p>
        </p:txBody>
      </p:sp>
      <p:sp>
        <p:nvSpPr>
          <p:cNvPr id="33" name="Rectangle 23">
            <a:extLst>
              <a:ext uri="{42D99729-C74F-491A-8FE6-C7C0770DC351}">
                <a16:creationId xmlns:a16="http://schemas.microsoft.com/office/drawing/2010/main" id="{3A157706-9AD1-4C5A-86C8-B8389F4B4159}"/>
              </a:ext>
            </a:extLst>
          </p:cNvPr>
          <p:cNvSpPr>
            <a:spLocks noGrp="true"/>
          </p:cNvSpPr>
          <p:nvPr>
            <p:ph idx="27" type="title"/>
          </p:nvPr>
        </p:nvSpPr>
        <p:spPr>
          <a:xfrm flipH="false" flipV="false" rot="0">
            <a:off x="762000" y="1828800"/>
            <a:ext cx="571500" cy="571500"/>
          </a:xfrm>
          <a:prstGeom prst="rect">
            <a:avLst/>
          </a:prstGeom>
        </p:spPr>
        <p:txBody>
          <a:bodyPr anchor="ctr" bIns="45720" lIns="91440" rIns="91440" rtlCol="0" tIns="45720">
            <a:normAutofit fontScale="100000" lnSpcReduction="0"/>
          </a:bodyPr>
          <a:lstStyle>
            <a:lvl1pPr algn="ctr" lvl="0">
              <a:defRPr dirty="0" lang="en-US" sz="1400">
                <a:latin typeface="Outfit-demi_bold"/>
              </a:defRPr>
            </a:lvl1pPr>
          </a:lstStyle>
          <a:p>
            <a:pPr/>
            <a:r>
              <a:rPr dirty="0" lang="en-US"/>
              <a:t>Click to edit Master title style</a:t>
            </a:r>
            <a:endParaRPr dirty="0" lang="en-US"/>
          </a:p>
        </p:txBody>
      </p:sp>
    </p:spTree>
    <p:custDataLst>
      <p:tags r:id="rId3"/>
    </p:custDataLst>
    <p:extLst>
      <p:ext uri="{70878D77-0B5E-4BE5-B203-FB37970589FD}">
        <p14:creationId xmlns:p14="http://schemas.microsoft.com/office/powerpoint/2010/main" val="1754703959490"/>
      </p:ext>
    </p:extLst>
  </p:cSld>
  <p:clrMapOvr>
    <a:masterClrMapping/>
  </p:clrMapOvr>
</p:sldLayout>
</file>

<file path=ppt/slideLayouts/slideLayout16.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Quote">
    <p:spTree>
      <p:nvGrpSpPr>
        <p:cNvPr id="1" name=""/>
        <p:cNvGrpSpPr/>
        <p:nvPr/>
      </p:nvGrpSpPr>
      <p:grpSpPr>
        <a:xfrm>
          <a:off x="0" y="0"/>
          <a:ext cx="0" cy="0"/>
          <a:chOff x="0" y="0"/>
          <a:chExt cx="0" cy="0"/>
        </a:xfrm>
      </p:grpSpPr>
      <p:pic>
        <p:nvPicPr>
          <p:cNvPr id="2" name="Image 6">
            <a:extLst>
              <a:ext uri="{11178D5B-C2AA-4F95-80F6-99556CB85E97}">
                <a16:creationId xmlns:a16="http://schemas.microsoft.com/office/drawing/2010/main" id="{3DC046E3-2F75-4338-9F9E-B476C69C1CB2}"/>
              </a:ext>
            </a:extLst>
          </p:cNvPr>
          <p:cNvPicPr>
            <a:picLocks noChangeAspect="true"/>
          </p:cNvPicPr>
          <p:nvPr userDrawn="1"/>
        </p:nvPicPr>
        <p:blipFill>
          <a:blip r:embed="rId2"/>
          <a:stretch>
            <a:fillRect/>
          </a:stretch>
        </p:blipFill>
        <p:spPr>
          <a:xfrm flipH="false" flipV="false">
            <a:off x="0" y="0"/>
            <a:ext cx="9144000" cy="5143500"/>
          </a:xfrm>
          <a:prstGeom prst="rect">
            <a:avLst/>
          </a:prstGeom>
          <a:noFill/>
        </p:spPr>
      </p:pic>
      <p:sp>
        <p:nvSpPr>
          <p:cNvPr id="3" name="Title 1">
            <a:extLst>
              <a:ext uri="{9B1FEC97-4C69-4C8D-9B1D-9B2EF3BCBB71}">
                <a16:creationId xmlns:a16="http://schemas.microsoft.com/office/drawing/2010/main" id="{39782352-FBA0-48B5-888D-C56D5BBC49BE}"/>
              </a:ext>
            </a:extLst>
          </p:cNvPr>
          <p:cNvSpPr>
            <a:spLocks noGrp="true"/>
          </p:cNvSpPr>
          <p:nvPr>
            <p:ph idx="10" type="title"/>
          </p:nvPr>
        </p:nvSpPr>
        <p:spPr>
          <a:xfrm rot="0">
            <a:off x="1714500" y="1914525"/>
            <a:ext cx="5715000" cy="1209675"/>
          </a:xfrm>
        </p:spPr>
        <p:txBody>
          <a:bodyPr anchor="ctr" rtlCol="0"/>
          <a:lstStyle>
            <a:lvl1pPr algn="ctr" lvl="0">
              <a:defRPr b="0" dirty="0" lang="en-US" sz="1600">
                <a:latin typeface="+mj-lt"/>
              </a:defRPr>
            </a:lvl1pPr>
          </a:lstStyle>
          <a:p>
            <a:pPr/>
            <a:r>
              <a:rPr dirty="0" lang="en-US"/>
              <a:t>Click to edit Master title style</a:t>
            </a:r>
            <a:endParaRPr dirty="0" lang="en-US"/>
          </a:p>
        </p:txBody>
      </p:sp>
      <p:sp>
        <p:nvSpPr>
          <p:cNvPr id="4" name="Slide Number Placeholder 3">
            <a:extLst>
              <a:ext uri="{DF462F66-7739-407E-9EA0-1FAEB958BBDC}">
                <a16:creationId xmlns:a16="http://schemas.microsoft.com/office/drawing/2010/main" id="{C04E287E-350D-4B95-B625-4558C5FB4DD3}"/>
              </a:ext>
            </a:extLst>
          </p:cNvPr>
          <p:cNvSpPr>
            <a:spLocks noGrp="true"/>
          </p:cNvSpPr>
          <p:nvPr>
            <p:ph idx="11" sz="quarter" type="sldNum"/>
          </p:nvPr>
        </p:nvSpPr>
        <p:spPr/>
        <p:txBody>
          <a:bodyPr rtlCol="0"/>
          <a:lstStyle/>
          <a:p>
            <a:pPr/>
            <a:r>
              <a:rPr dirty="0" lang="en-US"/>
              <a:t>&lt;#&gt;</a:t>
            </a:r>
            <a:endParaRPr dirty="0" lang="en-US"/>
          </a:p>
        </p:txBody>
      </p:sp>
      <p:sp>
        <p:nvSpPr>
          <p:cNvPr id="5" name="Footer Placeholder 2">
            <a:extLst>
              <a:ext uri="{45EEBCF0-6E2F-4F6F-92B0-ACDCF5EF269B}">
                <a16:creationId xmlns:a16="http://schemas.microsoft.com/office/drawing/2010/main" id="{D0BD5AD0-1DEC-41A4-A568-73FFF199CE3B}"/>
              </a:ext>
            </a:extLst>
          </p:cNvPr>
          <p:cNvSpPr>
            <a:spLocks noGrp="true"/>
          </p:cNvSpPr>
          <p:nvPr>
            <p:ph idx="12" sz="quarter" type="ftr"/>
          </p:nvPr>
        </p:nvSpPr>
        <p:spPr/>
        <p:txBody>
          <a:bodyPr rtlCol="0"/>
          <a:lstStyle/>
          <a:p>
            <a:pPr/>
            <a:r>
              <a:rPr dirty="0" lang="en-US"/>
              <a:t>Footer</a:t>
            </a:r>
            <a:endParaRPr dirty="0" lang="en-US"/>
          </a:p>
        </p:txBody>
      </p:sp>
      <p:sp>
        <p:nvSpPr>
          <p:cNvPr id="6" name="Date Placeholder 1">
            <a:extLst>
              <a:ext uri="{03CB85CD-CEA3-4D8A-86E5-D851D64AA2CE}">
                <a16:creationId xmlns:a16="http://schemas.microsoft.com/office/drawing/2010/main" id="{FDDC2B19-C807-42EC-B5C6-0FD533739F15}"/>
              </a:ext>
            </a:extLst>
          </p:cNvPr>
          <p:cNvSpPr>
            <a:spLocks noGrp="true"/>
          </p:cNvSpPr>
          <p:nvPr>
            <p:ph idx="13" sz="half" type="dt"/>
          </p:nvPr>
        </p:nvSpPr>
        <p:spPr/>
        <p:txBody>
          <a:bodyPr rtlCol="0"/>
          <a:lstStyle/>
          <a:p>
            <a:pPr/>
            <a:r>
              <a:rPr dirty="0" lang="en-US"/>
              <a:t>Date</a:t>
            </a:r>
            <a:endParaRPr dirty="0" lang="en-US"/>
          </a:p>
        </p:txBody>
      </p:sp>
      <p:sp>
        <p:nvSpPr>
          <p:cNvPr id="7" name="Text Box 7">
            <a:extLst>
              <a:ext uri="{9A097B08-A20D-4816-B825-CCD36B3D3053}">
                <a16:creationId xmlns:a16="http://schemas.microsoft.com/office/drawing/2010/main" id="{6524D6CF-7670-4257-A8C0-D626BBA52508}"/>
              </a:ext>
            </a:extLst>
          </p:cNvPr>
          <p:cNvSpPr txBox="1"/>
          <p:nvPr userDrawn="1"/>
        </p:nvSpPr>
        <p:spPr>
          <a:xfrm flipH="false" flipV="false" rot="0">
            <a:off x="3619500" y="1884216"/>
            <a:ext cx="1905000" cy="1375067"/>
          </a:xfrm>
          <a:prstGeom prst="rect">
            <a:avLst/>
          </a:prstGeom>
        </p:spPr>
        <p:txBody>
          <a:bodyPr bIns="47625" lIns="95250" rIns="95250" rtlCol="0" tIns="47625">
            <a:noAutofit/>
          </a:bodyPr>
          <a:lstStyle/>
          <a:p>
            <a:pPr>
              <a:defRPr dirty="0" lang="en-US" sz="1400"/>
            </a:pPr>
            <a:r>
              <a:rPr dirty="0" lang="en-US" sz="1400">
                <a:solidFill>
                  <a:schemeClr val="tx1"/>
                </a:solidFill>
                <a:latin typeface="Inter"/>
              </a:rPr>
              <a:t/>
            </a:r>
            <a:endParaRPr dirty="0" lang="en-US" sz="1400">
              <a:solidFill>
                <a:schemeClr val="tx1"/>
              </a:solidFill>
              <a:latin typeface="Inter"/>
            </a:endParaRPr>
          </a:p>
        </p:txBody>
      </p:sp>
      <p:pic>
        <p:nvPicPr>
          <p:cNvPr id="8" name="Image 8">
            <a:extLst>
              <a:ext uri="{7C7B2A91-95C7-4FD5-A1AC-C47E0353F1CB}">
                <a16:creationId xmlns:a16="http://schemas.microsoft.com/office/drawing/2010/main" id="{331864A9-236C-45A8-B46A-223038664FBC}"/>
              </a:ext>
            </a:extLst>
          </p:cNvPr>
          <p:cNvPicPr>
            <a:picLocks noChangeAspect="true"/>
          </p:cNvPicPr>
          <p:nvPr userDrawn="1"/>
        </p:nvPicPr>
        <p:blipFill>
          <a:blip r:embed="rId3"/>
          <a:stretch>
            <a:fillRect/>
          </a:stretch>
        </p:blipFill>
        <p:spPr>
          <a:xfrm flipH="false" flipV="false" rot="0">
            <a:off x="4333875" y="1688734"/>
            <a:ext cx="467982" cy="375313"/>
          </a:xfrm>
          <a:prstGeom prst="rect">
            <a:avLst/>
          </a:prstGeom>
          <a:noFill/>
        </p:spPr>
      </p:pic>
    </p:spTree>
    <p:extLst>
      <p:ext uri="{1BF8CF86-B23F-40EE-AB97-A70A92A82AF1}">
        <p14:creationId xmlns:p14="http://schemas.microsoft.com/office/powerpoint/2010/main" val="1754703959492"/>
      </p:ext>
    </p:extLst>
  </p:cSld>
  <p:clrMapOvr>
    <a:masterClrMapping/>
  </p:clrMapOvr>
</p:sldLayout>
</file>

<file path=ppt/slideLayouts/slideLayout17.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Thanks">
    <p:spTree>
      <p:nvGrpSpPr>
        <p:cNvPr id="1" name=""/>
        <p:cNvGrpSpPr/>
        <p:nvPr/>
      </p:nvGrpSpPr>
      <p:grpSpPr>
        <a:xfrm>
          <a:off x="0" y="0"/>
          <a:ext cx="0" cy="0"/>
          <a:chOff x="0" y="0"/>
          <a:chExt cx="0" cy="0"/>
        </a:xfrm>
      </p:grpSpPr>
      <p:pic>
        <p:nvPicPr>
          <p:cNvPr id="2" name="Image 13">
            <a:extLst>
              <a:ext uri="{8766BC6D-7739-404E-931B-AC4A6E10201D}">
                <a16:creationId xmlns:a16="http://schemas.microsoft.com/office/drawing/2010/main" id="{3D8BE4C8-9093-4C76-94B8-0DF91965E92D}"/>
              </a:ext>
            </a:extLst>
          </p:cNvPr>
          <p:cNvPicPr>
            <a:picLocks noChangeAspect="true"/>
          </p:cNvPicPr>
          <p:nvPr userDrawn="1"/>
        </p:nvPicPr>
        <p:blipFill>
          <a:blip r:embed="rId2"/>
          <a:stretch>
            <a:fillRect/>
          </a:stretch>
        </p:blipFill>
        <p:spPr>
          <a:xfrm flipH="false" flipV="false" rot="0">
            <a:off x="0" y="2057400"/>
            <a:ext cx="9144000" cy="3086100"/>
          </a:xfrm>
          <a:prstGeom prst="rect">
            <a:avLst/>
          </a:prstGeom>
          <a:noFill/>
        </p:spPr>
      </p:pic>
      <p:sp>
        <p:nvSpPr>
          <p:cNvPr id="3" name="Rectangle 10">
            <a:extLst>
              <a:ext uri="{A1E06B50-CF01-4D0D-8670-2D4A0483697B}">
                <a16:creationId xmlns:a16="http://schemas.microsoft.com/office/drawing/2010/main" id="{A369971E-5894-47DC-9F72-3183E9F913E8}"/>
              </a:ext>
            </a:extLst>
          </p:cNvPr>
          <p:cNvSpPr/>
          <p:nvPr userDrawn="1"/>
        </p:nvSpPr>
        <p:spPr>
          <a:xfrm flipH="false" flipV="false" rot="0">
            <a:off x="0" y="3429000"/>
            <a:ext cx="9157392" cy="1713604"/>
          </a:xfrm>
          <a:prstGeom prst="rect">
            <a:avLst/>
          </a:prstGeom>
          <a:solidFill>
            <a:schemeClr val="tx1"/>
          </a:solidFill>
          <a:effectLst/>
        </p:spPr>
        <p:style>
          <a:lnRef idx="1">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t/>
            </a:r>
            <a:endParaRPr dirty="0" lang="en-US"/>
          </a:p>
        </p:txBody>
      </p:sp>
      <p:sp>
        <p:nvSpPr>
          <p:cNvPr id="4" name="Title 1">
            <a:extLst>
              <a:ext uri="{8F13CE14-F156-4D43-BAD6-0AB8636D38B4}">
                <a16:creationId xmlns:a16="http://schemas.microsoft.com/office/drawing/2010/main" id="{079AB405-7AF3-4642-AF17-FCB7EFAD2FEC}"/>
              </a:ext>
            </a:extLst>
          </p:cNvPr>
          <p:cNvSpPr>
            <a:spLocks noGrp="true"/>
          </p:cNvSpPr>
          <p:nvPr>
            <p:ph idx="10" type="title"/>
          </p:nvPr>
        </p:nvSpPr>
        <p:spPr>
          <a:xfrm rot="0">
            <a:off x="838200" y="1381125"/>
            <a:ext cx="7620000" cy="857250"/>
          </a:xfrm>
        </p:spPr>
        <p:txBody>
          <a:bodyPr anchor="ctr" rtlCol="0"/>
          <a:lstStyle>
            <a:lvl1pPr algn="ctr" lvl="0">
              <a:defRPr dirty="0" lang="en-US" sz="3000">
                <a:latin typeface="Inter-demi_bold"/>
              </a:defRPr>
            </a:lvl1pPr>
          </a:lstStyle>
          <a:p>
            <a:pPr/>
            <a:r>
              <a:rPr dirty="0" lang="en-US"/>
              <a:t>Click to edit Master title style</a:t>
            </a:r>
            <a:endParaRPr dirty="0" lang="en-US"/>
          </a:p>
        </p:txBody>
      </p:sp>
      <p:sp>
        <p:nvSpPr>
          <p:cNvPr id="5" name="Slide Number Placeholder 3">
            <a:extLst>
              <a:ext uri="{E4949492-6831-45CD-BB9A-B63CCFD0B25B}">
                <a16:creationId xmlns:a16="http://schemas.microsoft.com/office/drawing/2010/main" id="{A2464FBE-0A8E-460E-9BAB-2D3936E38B7E}"/>
              </a:ext>
            </a:extLst>
          </p:cNvPr>
          <p:cNvSpPr>
            <a:spLocks noGrp="true"/>
          </p:cNvSpPr>
          <p:nvPr>
            <p:ph idx="11" sz="quarter" type="sldNum"/>
          </p:nvPr>
        </p:nvSpPr>
        <p:spPr/>
        <p:txBody>
          <a:bodyPr rtlCol="0"/>
          <a:lstStyle/>
          <a:p>
            <a:pPr/>
            <a:r>
              <a:rPr dirty="0" lang="en-US"/>
              <a:t>&lt;#&gt;</a:t>
            </a:r>
            <a:endParaRPr dirty="0" lang="en-US"/>
          </a:p>
        </p:txBody>
      </p:sp>
      <p:sp>
        <p:nvSpPr>
          <p:cNvPr id="6" name="Footer Placeholder 2">
            <a:extLst>
              <a:ext uri="{DC425047-6B1F-4B1A-B721-E52954441CA4}">
                <a16:creationId xmlns:a16="http://schemas.microsoft.com/office/drawing/2010/main" id="{860F9DD9-68B1-425C-8234-1F64EEA7A7BC}"/>
              </a:ext>
            </a:extLst>
          </p:cNvPr>
          <p:cNvSpPr>
            <a:spLocks noGrp="true"/>
          </p:cNvSpPr>
          <p:nvPr>
            <p:ph idx="12" sz="quarter" type="ftr"/>
          </p:nvPr>
        </p:nvSpPr>
        <p:spPr/>
        <p:txBody>
          <a:bodyPr rtlCol="0"/>
          <a:lstStyle/>
          <a:p>
            <a:pPr/>
            <a:r>
              <a:rPr dirty="0" lang="en-US"/>
              <a:t>Footer</a:t>
            </a:r>
            <a:endParaRPr dirty="0" lang="en-US"/>
          </a:p>
        </p:txBody>
      </p:sp>
      <p:sp>
        <p:nvSpPr>
          <p:cNvPr id="7" name="Date Placeholder 1">
            <a:extLst>
              <a:ext uri="{8E997CCB-6059-4378-9070-EAF1B033E621}">
                <a16:creationId xmlns:a16="http://schemas.microsoft.com/office/drawing/2010/main" id="{C264AF9D-CB42-4810-9430-FBCAD5E0A9D0}"/>
              </a:ext>
            </a:extLst>
          </p:cNvPr>
          <p:cNvSpPr>
            <a:spLocks noGrp="true"/>
          </p:cNvSpPr>
          <p:nvPr>
            <p:ph idx="13" sz="half" type="dt"/>
          </p:nvPr>
        </p:nvSpPr>
        <p:spPr/>
        <p:txBody>
          <a:bodyPr rtlCol="0"/>
          <a:lstStyle/>
          <a:p>
            <a:pPr/>
            <a:r>
              <a:rPr dirty="0" lang="en-US"/>
              <a:t>Date</a:t>
            </a:r>
            <a:endParaRPr dirty="0" lang="en-US"/>
          </a:p>
        </p:txBody>
      </p:sp>
      <p:sp>
        <p:nvSpPr>
          <p:cNvPr hidden="false" id="8" name="Rectangle 6">
            <a:extLst>
              <a:ext uri="{FC00748D-8AC0-4FD2-8310-B2A1491E15A8}">
                <a16:creationId xmlns:a16="http://schemas.microsoft.com/office/drawing/2010/main" id="{F07F1E6C-1A69-40BE-B32C-4C8B0215CA7B}"/>
              </a:ext>
            </a:extLst>
          </p:cNvPr>
          <p:cNvSpPr>
            <a:spLocks noGrp="true"/>
          </p:cNvSpPr>
          <p:nvPr>
            <p:ph idx="14" type="title"/>
          </p:nvPr>
        </p:nvSpPr>
        <p:spPr>
          <a:xfrm flipH="false" flipV="false" rot="0">
            <a:off x="533400" y="4240311"/>
            <a:ext cx="2643263" cy="319820"/>
          </a:xfrm>
          <a:prstGeom prst="rect">
            <a:avLst/>
          </a:prstGeom>
        </p:spPr>
        <p:txBody>
          <a:bodyPr anchor="ctr" bIns="45720" lIns="91440" rIns="91440" rtlCol="0" tIns="45720">
            <a:noAutofit/>
          </a:bodyPr>
          <a:lstStyle>
            <a:lvl1pPr algn="ctr" lvl="0">
              <a:defRPr dirty="0" lang="en-US" sz="1400">
                <a:solidFill>
                  <a:schemeClr val="bg1"/>
                </a:solidFill>
              </a:defRPr>
            </a:lvl1pPr>
          </a:lstStyle>
          <a:p>
            <a:pPr/>
            <a:r>
              <a:rPr dirty="0" lang="en-US"/>
              <a:t>Click to edit Master title style</a:t>
            </a:r>
            <a:endParaRPr dirty="0" lang="en-US"/>
          </a:p>
        </p:txBody>
      </p:sp>
      <p:sp>
        <p:nvSpPr>
          <p:cNvPr id="9" name="Rectangle 11">
            <a:extLst>
              <a:ext uri="{C452C254-3622-45E1-8CB5-AA753B26AE74}">
                <a16:creationId xmlns:a16="http://schemas.microsoft.com/office/drawing/2010/main" id="{D36AAEB0-D639-44B3-937F-4BA9290BF4F2}"/>
              </a:ext>
            </a:extLst>
          </p:cNvPr>
          <p:cNvSpPr>
            <a:spLocks noGrp="true"/>
          </p:cNvSpPr>
          <p:nvPr>
            <p:ph idx="15" type="title"/>
          </p:nvPr>
        </p:nvSpPr>
        <p:spPr>
          <a:xfrm flipH="false" flipV="false" rot="0">
            <a:off x="3289906" y="4248150"/>
            <a:ext cx="2647950" cy="323850"/>
          </a:xfrm>
          <a:prstGeom prst="rect">
            <a:avLst/>
          </a:prstGeom>
        </p:spPr>
        <p:txBody>
          <a:bodyPr anchor="ctr" bIns="45720" lIns="91440" rIns="91440" rtlCol="0" tIns="45720">
            <a:noAutofit/>
          </a:bodyPr>
          <a:lstStyle>
            <a:lvl1pPr algn="ctr" lvl="0">
              <a:defRPr dirty="0" lang="en-US" sz="1400">
                <a:solidFill>
                  <a:schemeClr val="bg1"/>
                </a:solidFill>
              </a:defRPr>
            </a:lvl1pPr>
          </a:lstStyle>
          <a:p>
            <a:pPr/>
            <a:r>
              <a:rPr dirty="0" lang="en-US"/>
              <a:t>Click to edit Master title style</a:t>
            </a:r>
            <a:endParaRPr dirty="0" lang="en-US"/>
          </a:p>
        </p:txBody>
      </p:sp>
      <p:sp>
        <p:nvSpPr>
          <p:cNvPr id="10" name="Rectangle 12">
            <a:extLst>
              <a:ext uri="{0EDC3F58-750A-4C9C-9521-2348D85A896A}">
                <a16:creationId xmlns:a16="http://schemas.microsoft.com/office/drawing/2010/main" id="{902DCA54-53EC-4134-B382-FB93FB861391}"/>
              </a:ext>
            </a:extLst>
          </p:cNvPr>
          <p:cNvSpPr>
            <a:spLocks noGrp="true"/>
          </p:cNvSpPr>
          <p:nvPr>
            <p:ph idx="16" type="title"/>
          </p:nvPr>
        </p:nvSpPr>
        <p:spPr>
          <a:xfrm flipH="false" flipV="false" rot="0">
            <a:off x="6037964" y="4248150"/>
            <a:ext cx="2647950" cy="323850"/>
          </a:xfrm>
          <a:prstGeom prst="rect">
            <a:avLst/>
          </a:prstGeom>
        </p:spPr>
        <p:txBody>
          <a:bodyPr anchor="ctr" bIns="45720" lIns="91440" rIns="91440" rtlCol="0" tIns="45720">
            <a:normAutofit fontScale="100000" lnSpcReduction="0"/>
          </a:bodyPr>
          <a:lstStyle>
            <a:lvl1pPr algn="ctr" lvl="0">
              <a:defRPr dirty="0" lang="en-US" sz="1400">
                <a:solidFill>
                  <a:schemeClr val="bg1"/>
                </a:solidFill>
              </a:defRPr>
            </a:lvl1pPr>
          </a:lstStyle>
          <a:p>
            <a:pPr/>
            <a:r>
              <a:rPr dirty="0" lang="en-US"/>
              <a:t>Click to edit Master title style</a:t>
            </a:r>
            <a:endParaRPr dirty="0" lang="en-US"/>
          </a:p>
        </p:txBody>
      </p:sp>
      <p:grpSp>
        <p:nvGrpSpPr>
          <p:cNvPr id="11" name="shape-2BAD">
            <a:extLst>
              <a:ext uri="{8230221E-6C05-426E-A67F-0BA72EE5303A}">
                <a16:creationId xmlns:a16="http://schemas.microsoft.com/office/drawing/2010/main" id="{B8746741-B338-4C0C-B418-7E4A1D288C6A}"/>
              </a:ext>
            </a:extLst>
          </p:cNvPr>
          <p:cNvGrpSpPr>
            <a:grpSpLocks noChangeAspect="true"/>
          </p:cNvGrpSpPr>
          <p:nvPr/>
        </p:nvGrpSpPr>
        <p:grpSpPr>
          <a:xfrm rot="0">
            <a:off x="1698717" y="3952875"/>
            <a:ext cx="266700" cy="171450"/>
            <a:chOff x="59531" y="104779"/>
            <a:chExt cx="266700" cy="171450"/>
          </a:xfrm>
          <a:solidFill>
            <a:schemeClr val="bg1"/>
          </a:solidFill>
        </p:grpSpPr>
        <p:sp>
          <p:nvSpPr>
            <p:cNvPr id="12" name="shape-794E">
              <a:extLst>
                <a:ext uri="{E76E0B90-D1F1-43AC-A064-BC314DDF147E}">
                  <a16:creationId xmlns:a16="http://schemas.microsoft.com/office/drawing/2010/main" id="{32401C11-A065-42A4-BADC-283131347E25}"/>
                </a:ext>
              </a:extLst>
            </p:cNvPr>
            <p:cNvSpPr/>
            <p:nvPr/>
          </p:nvSpPr>
          <p:spPr>
            <a:xfrm>
              <a:off x="63253" y="104779"/>
              <a:ext cx="259256" cy="103055"/>
            </a:xfrm>
            <a:custGeom>
              <a:avLst/>
              <a:gdLst/>
              <a:ahLst/>
              <a:cxnLst/>
              <a:rect b="b" l="0" r="r" t="0"/>
              <a:pathLst>
                <a:path h="103056" w="259257">
                  <a:moveTo>
                    <a:pt x="15328" y="0"/>
                  </a:moveTo>
                  <a:cubicBezTo>
                    <a:pt x="9044" y="0"/>
                    <a:pt x="3470" y="3043"/>
                    <a:pt x="0" y="7736"/>
                  </a:cubicBezTo>
                  <a:cubicBezTo>
                    <a:pt x="1437" y="8208"/>
                    <a:pt x="2807" y="8964"/>
                    <a:pt x="4027" y="10009"/>
                  </a:cubicBezTo>
                  <a:lnTo>
                    <a:pt x="112582" y="103056"/>
                  </a:lnTo>
                  <a:cubicBezTo>
                    <a:pt x="122391" y="111464"/>
                    <a:pt x="136866" y="111464"/>
                    <a:pt x="146675" y="103056"/>
                  </a:cubicBezTo>
                  <a:lnTo>
                    <a:pt x="255230" y="10009"/>
                  </a:lnTo>
                  <a:cubicBezTo>
                    <a:pt x="256450" y="8964"/>
                    <a:pt x="257819" y="8209"/>
                    <a:pt x="259257" y="7736"/>
                  </a:cubicBezTo>
                  <a:cubicBezTo>
                    <a:pt x="255787" y="3043"/>
                    <a:pt x="250213" y="0"/>
                    <a:pt x="243928" y="0"/>
                  </a:cubicBezTo>
                  <a:lnTo>
                    <a:pt x="15328" y="0"/>
                  </a:lnTo>
                  <a:close/>
                </a:path>
              </a:pathLst>
            </a:custGeom>
            <a:grpFill/>
          </p:spPr>
          <p:txBody>
            <a:bodyPr anchor="ctr" rtlCol="0">
              <a:noAutofit/>
            </a:bodyPr>
            <a:lstStyle/>
            <a:p>
              <a:pPr algn="ctr"/>
              <a:r>
                <a:rPr dirty="0" lang="en-US">
                  <a:solidFill>
                    <a:schemeClr val="accent1"/>
                  </a:solidFill>
                </a:rPr>
                <a:t/>
              </a:r>
              <a:endParaRPr dirty="0" lang="en-US">
                <a:solidFill>
                  <a:schemeClr val="accent1"/>
                </a:solidFill>
              </a:endParaRPr>
            </a:p>
          </p:txBody>
        </p:sp>
        <p:sp>
          <p:nvSpPr>
            <p:cNvPr id="13" name="shape-4522">
              <a:extLst>
                <a:ext uri="{7A65FB32-8B97-415F-898E-3D82D2229B9D}">
                  <a16:creationId xmlns:a16="http://schemas.microsoft.com/office/drawing/2010/main" id="{2E9268CF-9483-4A1A-962D-E1FF4D0FFCCF}"/>
                </a:ext>
              </a:extLst>
            </p:cNvPr>
            <p:cNvSpPr/>
            <p:nvPr/>
          </p:nvSpPr>
          <p:spPr>
            <a:xfrm>
              <a:off x="59531" y="139509"/>
              <a:ext cx="266700" cy="136719"/>
            </a:xfrm>
            <a:custGeom>
              <a:avLst/>
              <a:gdLst/>
              <a:ahLst/>
              <a:cxnLst/>
              <a:rect b="b" l="0" r="r" t="0"/>
              <a:pathLst>
                <a:path h="136720" w="266700">
                  <a:moveTo>
                    <a:pt x="266700" y="1"/>
                  </a:moveTo>
                  <a:lnTo>
                    <a:pt x="165894" y="86406"/>
                  </a:lnTo>
                  <a:cubicBezTo>
                    <a:pt x="147167" y="102458"/>
                    <a:pt x="119534" y="102458"/>
                    <a:pt x="100807" y="86406"/>
                  </a:cubicBezTo>
                  <a:lnTo>
                    <a:pt x="0" y="0"/>
                  </a:lnTo>
                  <a:lnTo>
                    <a:pt x="0" y="117670"/>
                  </a:lnTo>
                  <a:cubicBezTo>
                    <a:pt x="0" y="128190"/>
                    <a:pt x="8529" y="136720"/>
                    <a:pt x="19050" y="136720"/>
                  </a:cubicBezTo>
                  <a:lnTo>
                    <a:pt x="247650" y="136720"/>
                  </a:lnTo>
                  <a:cubicBezTo>
                    <a:pt x="258171" y="136720"/>
                    <a:pt x="266700" y="128190"/>
                    <a:pt x="266700" y="117670"/>
                  </a:cubicBezTo>
                  <a:lnTo>
                    <a:pt x="266700" y="1"/>
                  </a:lnTo>
                  <a:close/>
                </a:path>
              </a:pathLst>
            </a:custGeom>
            <a:grpFill/>
          </p:spPr>
          <p:txBody>
            <a:bodyPr anchor="ctr" rtlCol="0">
              <a:noAutofit/>
            </a:bodyPr>
            <a:lstStyle/>
            <a:p>
              <a:pPr algn="ctr"/>
              <a:r>
                <a:rPr dirty="0" lang="en-US">
                  <a:solidFill>
                    <a:schemeClr val="accent1"/>
                  </a:solidFill>
                </a:rPr>
                <a:t/>
              </a:r>
              <a:endParaRPr dirty="0" lang="en-US">
                <a:solidFill>
                  <a:schemeClr val="accent1"/>
                </a:solidFill>
              </a:endParaRPr>
            </a:p>
          </p:txBody>
        </p:sp>
      </p:grpSp>
      <p:grpSp>
        <p:nvGrpSpPr>
          <p:cNvPr id="14" name="shape-BD5D">
            <a:extLst>
              <a:ext uri="{83FBB047-DEA4-4006-97D5-68486AD1A7FD}">
                <a16:creationId xmlns:a16="http://schemas.microsoft.com/office/drawing/2010/main" id="{57122D83-18C9-4972-8F01-C066F09D8766}"/>
              </a:ext>
            </a:extLst>
          </p:cNvPr>
          <p:cNvGrpSpPr>
            <a:grpSpLocks noChangeAspect="true"/>
          </p:cNvGrpSpPr>
          <p:nvPr/>
        </p:nvGrpSpPr>
        <p:grpSpPr>
          <a:xfrm rot="0">
            <a:off x="4524375" y="3914775"/>
            <a:ext cx="183598" cy="245153"/>
            <a:chOff x="186807" y="121788"/>
            <a:chExt cx="183598" cy="245153"/>
          </a:xfrm>
          <a:solidFill>
            <a:schemeClr val="bg1"/>
          </a:solidFill>
        </p:grpSpPr>
        <p:sp>
          <p:nvSpPr>
            <p:cNvPr id="15" name="shape-871D">
              <a:extLst>
                <a:ext uri="{FCD23B02-8476-4EA6-B708-9362D3CDF1D2}">
                  <a16:creationId xmlns:a16="http://schemas.microsoft.com/office/drawing/2010/main" id="{B667B86E-4437-4EBD-A5D2-4C6198834CB1}"/>
                </a:ext>
              </a:extLst>
            </p:cNvPr>
            <p:cNvSpPr/>
            <p:nvPr/>
          </p:nvSpPr>
          <p:spPr>
            <a:xfrm>
              <a:off x="196511" y="131145"/>
              <a:ext cx="164164" cy="226450"/>
            </a:xfrm>
            <a:custGeom>
              <a:avLst/>
              <a:gdLst/>
              <a:ahLst/>
              <a:cxnLst/>
              <a:rect b="b" l="0" r="r" t="0"/>
              <a:pathLst>
                <a:path h="226451" w="164164">
                  <a:moveTo>
                    <a:pt x="133468" y="152645"/>
                  </a:moveTo>
                  <a:cubicBezTo>
                    <a:pt x="131354" y="150799"/>
                    <a:pt x="129284" y="148915"/>
                    <a:pt x="127259" y="146993"/>
                  </a:cubicBezTo>
                  <a:cubicBezTo>
                    <a:pt x="121603" y="141625"/>
                    <a:pt x="112398" y="141587"/>
                    <a:pt x="107441" y="147326"/>
                  </a:cubicBezTo>
                  <a:cubicBezTo>
                    <a:pt x="98955" y="157149"/>
                    <a:pt x="82651" y="155425"/>
                    <a:pt x="76060" y="144007"/>
                  </a:cubicBezTo>
                  <a:lnTo>
                    <a:pt x="48620" y="96480"/>
                  </a:lnTo>
                  <a:cubicBezTo>
                    <a:pt x="42029" y="85062"/>
                    <a:pt x="49284" y="71114"/>
                    <a:pt x="62586" y="69631"/>
                  </a:cubicBezTo>
                  <a:cubicBezTo>
                    <a:pt x="69888" y="68818"/>
                    <a:pt x="74468" y="61826"/>
                    <a:pt x="72688" y="54897"/>
                  </a:cubicBezTo>
                  <a:cubicBezTo>
                    <a:pt x="71652" y="50862"/>
                    <a:pt x="70750" y="46790"/>
                    <a:pt x="69984" y="42683"/>
                  </a:cubicBezTo>
                  <a:lnTo>
                    <a:pt x="69102" y="37947"/>
                  </a:lnTo>
                  <a:cubicBezTo>
                    <a:pt x="68007" y="32072"/>
                    <a:pt x="67224" y="26177"/>
                    <a:pt x="66749" y="20286"/>
                  </a:cubicBezTo>
                  <a:cubicBezTo>
                    <a:pt x="65773" y="8159"/>
                    <a:pt x="54516" y="-1701"/>
                    <a:pt x="42120" y="247"/>
                  </a:cubicBezTo>
                  <a:lnTo>
                    <a:pt x="10434" y="5223"/>
                  </a:lnTo>
                  <a:cubicBezTo>
                    <a:pt x="6753" y="5802"/>
                    <a:pt x="3840" y="8480"/>
                    <a:pt x="3233" y="12021"/>
                  </a:cubicBezTo>
                  <a:lnTo>
                    <a:pt x="2519" y="16185"/>
                  </a:lnTo>
                  <a:cubicBezTo>
                    <a:pt x="-4500" y="57137"/>
                    <a:pt x="3251" y="99509"/>
                    <a:pt x="24496" y="136307"/>
                  </a:cubicBezTo>
                  <a:lnTo>
                    <a:pt x="27672" y="141809"/>
                  </a:lnTo>
                  <a:cubicBezTo>
                    <a:pt x="48918" y="178608"/>
                    <a:pt x="82386" y="207634"/>
                    <a:pt x="122554" y="224100"/>
                  </a:cubicBezTo>
                  <a:lnTo>
                    <a:pt x="126638" y="225774"/>
                  </a:lnTo>
                  <a:cubicBezTo>
                    <a:pt x="130115" y="227200"/>
                    <a:pt x="134069" y="226315"/>
                    <a:pt x="136568" y="223685"/>
                  </a:cubicBezTo>
                  <a:lnTo>
                    <a:pt x="159172" y="199902"/>
                  </a:lnTo>
                  <a:cubicBezTo>
                    <a:pt x="167695" y="190934"/>
                    <a:pt x="164806" y="176405"/>
                    <a:pt x="154292" y="169169"/>
                  </a:cubicBezTo>
                  <a:cubicBezTo>
                    <a:pt x="148361" y="165087"/>
                    <a:pt x="142652" y="160660"/>
                    <a:pt x="137201" y="155902"/>
                  </a:cubicBezTo>
                  <a:lnTo>
                    <a:pt x="133468" y="152645"/>
                  </a:lnTo>
                  <a:close/>
                </a:path>
              </a:pathLst>
            </a:custGeom>
            <a:grpFill/>
          </p:spPr>
          <p:txBody>
            <a:bodyPr anchor="ctr" rtlCol="0">
              <a:noAutofit/>
            </a:bodyPr>
            <a:lstStyle/>
            <a:p>
              <a:pPr algn="ctr"/>
              <a:r>
                <a:rPr dirty="0" lang="en-US">
                  <a:solidFill>
                    <a:schemeClr val="accent1"/>
                  </a:solidFill>
                </a:rPr>
                <a:t/>
              </a:r>
              <a:endParaRPr dirty="0" lang="en-US">
                <a:solidFill>
                  <a:schemeClr val="accent1"/>
                </a:solidFill>
              </a:endParaRPr>
            </a:p>
          </p:txBody>
        </p:sp>
        <p:sp>
          <p:nvSpPr>
            <p:cNvPr id="16" name="shape-2031">
              <a:extLst>
                <a:ext uri="{B04FC97F-4892-4084-8853-BCEE81AFA747}">
                  <a16:creationId xmlns:a16="http://schemas.microsoft.com/office/drawing/2010/main" id="{6728B4C5-186D-44F5-97C3-CFF173C2AE89}"/>
                </a:ext>
              </a:extLst>
            </p:cNvPr>
            <p:cNvSpPr/>
            <p:nvPr/>
          </p:nvSpPr>
          <p:spPr>
            <a:xfrm>
              <a:off x="186807" y="121788"/>
              <a:ext cx="183598" cy="245153"/>
            </a:xfrm>
            <a:custGeom>
              <a:avLst/>
              <a:gdLst/>
              <a:ahLst/>
              <a:cxnLst/>
              <a:rect b="b" l="0" r="r" t="0"/>
              <a:pathLst>
                <a:path h="245154" w="183599">
                  <a:moveTo>
                    <a:pt x="143172" y="162001"/>
                  </a:moveTo>
                  <a:lnTo>
                    <a:pt x="149593" y="155147"/>
                  </a:lnTo>
                  <a:lnTo>
                    <a:pt x="143172" y="162001"/>
                  </a:lnTo>
                  <a:close/>
                  <a:moveTo>
                    <a:pt x="79688" y="52039"/>
                  </a:moveTo>
                  <a:lnTo>
                    <a:pt x="89238" y="50606"/>
                  </a:lnTo>
                  <a:lnTo>
                    <a:pt x="89238" y="50606"/>
                  </a:lnTo>
                  <a:lnTo>
                    <a:pt x="79688" y="52039"/>
                  </a:lnTo>
                  <a:close/>
                  <a:moveTo>
                    <a:pt x="78806" y="47303"/>
                  </a:moveTo>
                  <a:lnTo>
                    <a:pt x="69255" y="48736"/>
                  </a:lnTo>
                  <a:lnTo>
                    <a:pt x="69255" y="48736"/>
                  </a:lnTo>
                  <a:lnTo>
                    <a:pt x="78806" y="47303"/>
                  </a:lnTo>
                  <a:close/>
                  <a:moveTo>
                    <a:pt x="12223" y="25541"/>
                  </a:moveTo>
                  <a:lnTo>
                    <a:pt x="21798" y="27278"/>
                  </a:lnTo>
                  <a:lnTo>
                    <a:pt x="21798" y="27278"/>
                  </a:lnTo>
                  <a:lnTo>
                    <a:pt x="12223" y="25541"/>
                  </a:lnTo>
                  <a:close/>
                  <a:moveTo>
                    <a:pt x="132258" y="233456"/>
                  </a:moveTo>
                  <a:lnTo>
                    <a:pt x="128642" y="242039"/>
                  </a:lnTo>
                  <a:lnTo>
                    <a:pt x="128642" y="242039"/>
                  </a:lnTo>
                  <a:lnTo>
                    <a:pt x="132258" y="233456"/>
                  </a:lnTo>
                  <a:close/>
                  <a:moveTo>
                    <a:pt x="146905" y="165258"/>
                  </a:moveTo>
                  <a:lnTo>
                    <a:pt x="140484" y="172113"/>
                  </a:lnTo>
                  <a:lnTo>
                    <a:pt x="140484" y="172113"/>
                  </a:lnTo>
                  <a:lnTo>
                    <a:pt x="146905" y="165258"/>
                  </a:lnTo>
                  <a:close/>
                  <a:moveTo>
                    <a:pt x="168876" y="209258"/>
                  </a:moveTo>
                  <a:lnTo>
                    <a:pt x="176107" y="215655"/>
                  </a:lnTo>
                  <a:lnTo>
                    <a:pt x="168876" y="209258"/>
                  </a:lnTo>
                  <a:close/>
                  <a:moveTo>
                    <a:pt x="163996" y="178525"/>
                  </a:moveTo>
                  <a:lnTo>
                    <a:pt x="158481" y="186081"/>
                  </a:lnTo>
                  <a:lnTo>
                    <a:pt x="163996" y="178525"/>
                  </a:lnTo>
                  <a:close/>
                  <a:moveTo>
                    <a:pt x="146272" y="233041"/>
                  </a:moveTo>
                  <a:lnTo>
                    <a:pt x="139041" y="226644"/>
                  </a:lnTo>
                  <a:lnTo>
                    <a:pt x="146272" y="233041"/>
                  </a:lnTo>
                  <a:close/>
                  <a:moveTo>
                    <a:pt x="130235" y="162924"/>
                  </a:moveTo>
                  <a:cubicBezTo>
                    <a:pt x="132360" y="164940"/>
                    <a:pt x="134533" y="166918"/>
                    <a:pt x="136751" y="168854"/>
                  </a:cubicBezTo>
                  <a:lnTo>
                    <a:pt x="149593" y="155147"/>
                  </a:lnTo>
                  <a:cubicBezTo>
                    <a:pt x="147582" y="153392"/>
                    <a:pt x="145614" y="151601"/>
                    <a:pt x="143689" y="149774"/>
                  </a:cubicBezTo>
                  <a:lnTo>
                    <a:pt x="130235" y="162924"/>
                  </a:lnTo>
                  <a:close/>
                  <a:moveTo>
                    <a:pt x="77310" y="157751"/>
                  </a:moveTo>
                  <a:cubicBezTo>
                    <a:pt x="87257" y="174981"/>
                    <a:pt x="111861" y="177583"/>
                    <a:pt x="124666" y="162758"/>
                  </a:cubicBezTo>
                  <a:lnTo>
                    <a:pt x="109623" y="150605"/>
                  </a:lnTo>
                  <a:cubicBezTo>
                    <a:pt x="105458" y="155428"/>
                    <a:pt x="97454" y="154582"/>
                    <a:pt x="94218" y="148976"/>
                  </a:cubicBezTo>
                  <a:lnTo>
                    <a:pt x="77310" y="157751"/>
                  </a:lnTo>
                  <a:close/>
                  <a:moveTo>
                    <a:pt x="49870" y="110223"/>
                  </a:moveTo>
                  <a:lnTo>
                    <a:pt x="77310" y="157751"/>
                  </a:lnTo>
                  <a:lnTo>
                    <a:pt x="94218" y="148976"/>
                  </a:lnTo>
                  <a:lnTo>
                    <a:pt x="66779" y="101448"/>
                  </a:lnTo>
                  <a:lnTo>
                    <a:pt x="49870" y="110223"/>
                  </a:lnTo>
                  <a:close/>
                  <a:moveTo>
                    <a:pt x="70945" y="69705"/>
                  </a:moveTo>
                  <a:cubicBezTo>
                    <a:pt x="50871" y="71942"/>
                    <a:pt x="39922" y="92992"/>
                    <a:pt x="49870" y="110223"/>
                  </a:cubicBezTo>
                  <a:lnTo>
                    <a:pt x="66779" y="101448"/>
                  </a:lnTo>
                  <a:cubicBezTo>
                    <a:pt x="63543" y="95844"/>
                    <a:pt x="67105" y="88996"/>
                    <a:pt x="73634" y="88269"/>
                  </a:cubicBezTo>
                  <a:lnTo>
                    <a:pt x="70945" y="69705"/>
                  </a:lnTo>
                  <a:close/>
                  <a:moveTo>
                    <a:pt x="70138" y="53473"/>
                  </a:moveTo>
                  <a:cubicBezTo>
                    <a:pt x="70941" y="57781"/>
                    <a:pt x="71888" y="62055"/>
                    <a:pt x="72976" y="66289"/>
                  </a:cubicBezTo>
                  <a:lnTo>
                    <a:pt x="91810" y="62218"/>
                  </a:lnTo>
                  <a:cubicBezTo>
                    <a:pt x="90824" y="58382"/>
                    <a:pt x="89966" y="54509"/>
                    <a:pt x="89238" y="50606"/>
                  </a:cubicBezTo>
                  <a:lnTo>
                    <a:pt x="70138" y="53473"/>
                  </a:lnTo>
                  <a:close/>
                  <a:moveTo>
                    <a:pt x="69255" y="48736"/>
                  </a:moveTo>
                  <a:lnTo>
                    <a:pt x="70138" y="53473"/>
                  </a:lnTo>
                  <a:lnTo>
                    <a:pt x="89238" y="50606"/>
                  </a:lnTo>
                  <a:lnTo>
                    <a:pt x="88356" y="45868"/>
                  </a:lnTo>
                  <a:lnTo>
                    <a:pt x="69255" y="48736"/>
                  </a:lnTo>
                  <a:close/>
                  <a:moveTo>
                    <a:pt x="66779" y="30140"/>
                  </a:moveTo>
                  <a:cubicBezTo>
                    <a:pt x="67279" y="36344"/>
                    <a:pt x="68103" y="42551"/>
                    <a:pt x="69255" y="48736"/>
                  </a:cubicBezTo>
                  <a:lnTo>
                    <a:pt x="88356" y="45868"/>
                  </a:lnTo>
                  <a:cubicBezTo>
                    <a:pt x="87319" y="40306"/>
                    <a:pt x="86577" y="34724"/>
                    <a:pt x="86128" y="29144"/>
                  </a:cubicBezTo>
                  <a:lnTo>
                    <a:pt x="66779" y="30140"/>
                  </a:lnTo>
                  <a:close/>
                  <a:moveTo>
                    <a:pt x="50037" y="380"/>
                  </a:moveTo>
                  <a:lnTo>
                    <a:pt x="18350" y="5357"/>
                  </a:lnTo>
                  <a:lnTo>
                    <a:pt x="21925" y="23802"/>
                  </a:lnTo>
                  <a:lnTo>
                    <a:pt x="53611" y="18825"/>
                  </a:lnTo>
                  <a:lnTo>
                    <a:pt x="50037" y="380"/>
                  </a:lnTo>
                  <a:close/>
                  <a:moveTo>
                    <a:pt x="21798" y="27278"/>
                  </a:moveTo>
                  <a:lnTo>
                    <a:pt x="22512" y="23116"/>
                  </a:lnTo>
                  <a:lnTo>
                    <a:pt x="3361" y="19640"/>
                  </a:lnTo>
                  <a:lnTo>
                    <a:pt x="2648" y="23803"/>
                  </a:lnTo>
                  <a:lnTo>
                    <a:pt x="21798" y="27278"/>
                  </a:lnTo>
                  <a:close/>
                  <a:moveTo>
                    <a:pt x="42655" y="141276"/>
                  </a:moveTo>
                  <a:cubicBezTo>
                    <a:pt x="22493" y="106354"/>
                    <a:pt x="15136" y="66143"/>
                    <a:pt x="21798" y="27278"/>
                  </a:cubicBezTo>
                  <a:lnTo>
                    <a:pt x="2648" y="23803"/>
                  </a:lnTo>
                  <a:cubicBezTo>
                    <a:pt x="-4730" y="66843"/>
                    <a:pt x="3418" y="111375"/>
                    <a:pt x="25745" y="150051"/>
                  </a:cubicBezTo>
                  <a:lnTo>
                    <a:pt x="42655" y="141276"/>
                  </a:lnTo>
                  <a:close/>
                  <a:moveTo>
                    <a:pt x="45830" y="146778"/>
                  </a:moveTo>
                  <a:lnTo>
                    <a:pt x="42655" y="141276"/>
                  </a:lnTo>
                  <a:lnTo>
                    <a:pt x="25745" y="150051"/>
                  </a:lnTo>
                  <a:lnTo>
                    <a:pt x="28922" y="155552"/>
                  </a:lnTo>
                  <a:lnTo>
                    <a:pt x="45830" y="146778"/>
                  </a:lnTo>
                  <a:close/>
                  <a:moveTo>
                    <a:pt x="135875" y="224873"/>
                  </a:moveTo>
                  <a:cubicBezTo>
                    <a:pt x="97754" y="209248"/>
                    <a:pt x="65993" y="181700"/>
                    <a:pt x="45830" y="146778"/>
                  </a:cubicBezTo>
                  <a:lnTo>
                    <a:pt x="28922" y="155552"/>
                  </a:lnTo>
                  <a:cubicBezTo>
                    <a:pt x="51250" y="194228"/>
                    <a:pt x="86425" y="224734"/>
                    <a:pt x="128642" y="242039"/>
                  </a:cubicBezTo>
                  <a:lnTo>
                    <a:pt x="135875" y="224873"/>
                  </a:lnTo>
                  <a:close/>
                  <a:moveTo>
                    <a:pt x="139958" y="226547"/>
                  </a:moveTo>
                  <a:lnTo>
                    <a:pt x="135875" y="224873"/>
                  </a:lnTo>
                  <a:lnTo>
                    <a:pt x="128642" y="242039"/>
                  </a:lnTo>
                  <a:lnTo>
                    <a:pt x="132725" y="243713"/>
                  </a:lnTo>
                  <a:lnTo>
                    <a:pt x="139958" y="226547"/>
                  </a:lnTo>
                  <a:close/>
                  <a:moveTo>
                    <a:pt x="153502" y="239439"/>
                  </a:moveTo>
                  <a:lnTo>
                    <a:pt x="176107" y="215655"/>
                  </a:lnTo>
                  <a:lnTo>
                    <a:pt x="161646" y="202860"/>
                  </a:lnTo>
                  <a:lnTo>
                    <a:pt x="139041" y="226644"/>
                  </a:lnTo>
                  <a:lnTo>
                    <a:pt x="153502" y="239439"/>
                  </a:lnTo>
                  <a:close/>
                  <a:moveTo>
                    <a:pt x="140484" y="172113"/>
                  </a:moveTo>
                  <a:cubicBezTo>
                    <a:pt x="146224" y="177122"/>
                    <a:pt x="152235" y="181783"/>
                    <a:pt x="158481" y="186081"/>
                  </a:cubicBezTo>
                  <a:lnTo>
                    <a:pt x="169511" y="170968"/>
                  </a:lnTo>
                  <a:cubicBezTo>
                    <a:pt x="163894" y="167102"/>
                    <a:pt x="158488" y="162910"/>
                    <a:pt x="153326" y="158405"/>
                  </a:cubicBezTo>
                  <a:lnTo>
                    <a:pt x="140484" y="172113"/>
                  </a:lnTo>
                  <a:close/>
                  <a:moveTo>
                    <a:pt x="136751" y="168854"/>
                  </a:moveTo>
                  <a:lnTo>
                    <a:pt x="140484" y="172113"/>
                  </a:lnTo>
                  <a:lnTo>
                    <a:pt x="153326" y="158405"/>
                  </a:lnTo>
                  <a:lnTo>
                    <a:pt x="149593" y="155147"/>
                  </a:lnTo>
                  <a:lnTo>
                    <a:pt x="136751" y="168854"/>
                  </a:lnTo>
                  <a:close/>
                  <a:moveTo>
                    <a:pt x="176107" y="215655"/>
                  </a:moveTo>
                  <a:cubicBezTo>
                    <a:pt x="189117" y="201967"/>
                    <a:pt x="184071" y="180988"/>
                    <a:pt x="169511" y="170968"/>
                  </a:cubicBezTo>
                  <a:lnTo>
                    <a:pt x="158481" y="186081"/>
                  </a:lnTo>
                  <a:cubicBezTo>
                    <a:pt x="164949" y="190533"/>
                    <a:pt x="165682" y="198614"/>
                    <a:pt x="161646" y="202860"/>
                  </a:cubicBezTo>
                  <a:lnTo>
                    <a:pt x="176107" y="215655"/>
                  </a:lnTo>
                  <a:close/>
                  <a:moveTo>
                    <a:pt x="73634" y="88269"/>
                  </a:moveTo>
                  <a:cubicBezTo>
                    <a:pt x="87102" y="86769"/>
                    <a:pt x="94865" y="74114"/>
                    <a:pt x="91810" y="62218"/>
                  </a:cubicBezTo>
                  <a:lnTo>
                    <a:pt x="72976" y="66289"/>
                  </a:lnTo>
                  <a:cubicBezTo>
                    <a:pt x="73200" y="67159"/>
                    <a:pt x="73022" y="68024"/>
                    <a:pt x="72576" y="68685"/>
                  </a:cubicBezTo>
                  <a:cubicBezTo>
                    <a:pt x="72149" y="69317"/>
                    <a:pt x="71579" y="69635"/>
                    <a:pt x="70945" y="69705"/>
                  </a:cubicBezTo>
                  <a:lnTo>
                    <a:pt x="73634" y="88269"/>
                  </a:lnTo>
                  <a:close/>
                  <a:moveTo>
                    <a:pt x="132725" y="243713"/>
                  </a:moveTo>
                  <a:cubicBezTo>
                    <a:pt x="140172" y="246766"/>
                    <a:pt x="148413" y="244794"/>
                    <a:pt x="153502" y="239439"/>
                  </a:cubicBezTo>
                  <a:lnTo>
                    <a:pt x="139041" y="226644"/>
                  </a:lnTo>
                  <a:cubicBezTo>
                    <a:pt x="139100" y="226581"/>
                    <a:pt x="139200" y="226516"/>
                    <a:pt x="139350" y="226484"/>
                  </a:cubicBezTo>
                  <a:cubicBezTo>
                    <a:pt x="139510" y="226450"/>
                    <a:pt x="139735" y="226456"/>
                    <a:pt x="139958" y="226547"/>
                  </a:cubicBezTo>
                  <a:lnTo>
                    <a:pt x="132725" y="243713"/>
                  </a:lnTo>
                  <a:close/>
                  <a:moveTo>
                    <a:pt x="86128" y="29144"/>
                  </a:moveTo>
                  <a:cubicBezTo>
                    <a:pt x="84774" y="12332"/>
                    <a:pt x="68953" y="-2591"/>
                    <a:pt x="50037" y="380"/>
                  </a:cubicBezTo>
                  <a:lnTo>
                    <a:pt x="53611" y="18825"/>
                  </a:lnTo>
                  <a:cubicBezTo>
                    <a:pt x="59487" y="17901"/>
                    <a:pt x="66180" y="22700"/>
                    <a:pt x="66779" y="30140"/>
                  </a:cubicBezTo>
                  <a:lnTo>
                    <a:pt x="86128" y="29144"/>
                  </a:lnTo>
                  <a:close/>
                  <a:moveTo>
                    <a:pt x="18350" y="5357"/>
                  </a:moveTo>
                  <a:cubicBezTo>
                    <a:pt x="10852" y="6536"/>
                    <a:pt x="4662" y="12052"/>
                    <a:pt x="3361" y="19640"/>
                  </a:cubicBezTo>
                  <a:lnTo>
                    <a:pt x="22512" y="23116"/>
                  </a:lnTo>
                  <a:cubicBezTo>
                    <a:pt x="22472" y="23344"/>
                    <a:pt x="22355" y="23529"/>
                    <a:pt x="22238" y="23640"/>
                  </a:cubicBezTo>
                  <a:cubicBezTo>
                    <a:pt x="22128" y="23743"/>
                    <a:pt x="22013" y="23788"/>
                    <a:pt x="21925" y="23802"/>
                  </a:cubicBezTo>
                  <a:lnTo>
                    <a:pt x="18350" y="5357"/>
                  </a:lnTo>
                  <a:close/>
                  <a:moveTo>
                    <a:pt x="143689" y="149774"/>
                  </a:moveTo>
                  <a:cubicBezTo>
                    <a:pt x="134304" y="140866"/>
                    <a:pt x="118471" y="140362"/>
                    <a:pt x="109623" y="150605"/>
                  </a:cubicBezTo>
                  <a:lnTo>
                    <a:pt x="124666" y="162758"/>
                  </a:lnTo>
                  <a:cubicBezTo>
                    <a:pt x="125733" y="161524"/>
                    <a:pt x="128310" y="161097"/>
                    <a:pt x="130235" y="162924"/>
                  </a:cubicBezTo>
                  <a:lnTo>
                    <a:pt x="143689" y="149774"/>
                  </a:lnTo>
                  <a:close/>
                </a:path>
              </a:pathLst>
            </a:custGeom>
            <a:grpFill/>
          </p:spPr>
          <p:txBody>
            <a:bodyPr anchor="ctr" rtlCol="0">
              <a:noAutofit/>
            </a:bodyPr>
            <a:lstStyle/>
            <a:p>
              <a:pPr algn="ctr"/>
              <a:r>
                <a:rPr dirty="0" lang="en-US">
                  <a:solidFill>
                    <a:schemeClr val="accent1"/>
                  </a:solidFill>
                </a:rPr>
                <a:t/>
              </a:r>
              <a:endParaRPr dirty="0" lang="en-US">
                <a:solidFill>
                  <a:schemeClr val="accent1"/>
                </a:solidFill>
              </a:endParaRPr>
            </a:p>
          </p:txBody>
        </p:sp>
      </p:grpSp>
      <p:grpSp>
        <p:nvGrpSpPr>
          <p:cNvPr id="17" name="shape-8FAA">
            <a:extLst>
              <a:ext uri="{EC4F500E-DF8C-4522-8303-02ADE8DE11B9}">
                <a16:creationId xmlns:a16="http://schemas.microsoft.com/office/drawing/2010/main" id="{CEC2F9DB-11EE-49F8-A724-EF16EC56CA32}"/>
              </a:ext>
            </a:extLst>
          </p:cNvPr>
          <p:cNvGrpSpPr>
            <a:grpSpLocks noChangeAspect="true"/>
          </p:cNvGrpSpPr>
          <p:nvPr/>
        </p:nvGrpSpPr>
        <p:grpSpPr>
          <a:xfrm rot="0">
            <a:off x="7192728" y="3905250"/>
            <a:ext cx="263998" cy="260070"/>
            <a:chOff x="63261" y="60468"/>
            <a:chExt cx="263998" cy="260070"/>
          </a:xfrm>
          <a:solidFill>
            <a:schemeClr val="bg1"/>
          </a:solidFill>
        </p:grpSpPr>
        <p:sp>
          <p:nvSpPr>
            <p:cNvPr id="18" name="shape-7B97">
              <a:extLst>
                <a:ext uri="{C931BCA3-ED13-427E-8E3C-86D13E62BC59}">
                  <a16:creationId xmlns:a16="http://schemas.microsoft.com/office/drawing/2010/main" id="{FD2CFBCA-DAE0-4543-A902-EEDC13EA483D}"/>
                </a:ext>
              </a:extLst>
            </p:cNvPr>
            <p:cNvSpPr/>
            <p:nvPr/>
          </p:nvSpPr>
          <p:spPr>
            <a:xfrm>
              <a:off x="76274" y="60470"/>
              <a:ext cx="96289" cy="72884"/>
            </a:xfrm>
            <a:custGeom>
              <a:avLst/>
              <a:gdLst/>
              <a:ahLst/>
              <a:cxnLst/>
              <a:rect b="b" l="0" r="r" t="0"/>
              <a:pathLst>
                <a:path h="72884" w="96289">
                  <a:moveTo>
                    <a:pt x="68472" y="8082"/>
                  </a:moveTo>
                  <a:cubicBezTo>
                    <a:pt x="77492" y="4346"/>
                    <a:pt x="86821" y="1652"/>
                    <a:pt x="96289" y="0"/>
                  </a:cubicBezTo>
                  <a:cubicBezTo>
                    <a:pt x="83290" y="15599"/>
                    <a:pt x="72587" y="33197"/>
                    <a:pt x="64674" y="52303"/>
                  </a:cubicBezTo>
                  <a:cubicBezTo>
                    <a:pt x="61875" y="59060"/>
                    <a:pt x="59456" y="65930"/>
                    <a:pt x="57417" y="72884"/>
                  </a:cubicBezTo>
                  <a:lnTo>
                    <a:pt x="0" y="72884"/>
                  </a:lnTo>
                  <a:cubicBezTo>
                    <a:pt x="14031" y="43669"/>
                    <a:pt x="38373" y="20550"/>
                    <a:pt x="68472" y="8082"/>
                  </a:cubicBezTo>
                  <a:close/>
                </a:path>
              </a:pathLst>
            </a:custGeom>
            <a:grpFill/>
          </p:spPr>
          <p:txBody>
            <a:bodyPr anchor="ctr" rtlCol="0">
              <a:noAutofit/>
            </a:bodyPr>
            <a:lstStyle/>
            <a:p>
              <a:pPr algn="ctr"/>
              <a:r>
                <a:rPr dirty="0" lang="en-US">
                  <a:solidFill>
                    <a:schemeClr val="accent1"/>
                  </a:solidFill>
                </a:rPr>
                <a:t/>
              </a:r>
              <a:endParaRPr dirty="0" lang="en-US">
                <a:solidFill>
                  <a:schemeClr val="accent1"/>
                </a:solidFill>
              </a:endParaRPr>
            </a:p>
          </p:txBody>
        </p:sp>
        <p:sp>
          <p:nvSpPr>
            <p:cNvPr id="19" name="shape-18AF">
              <a:extLst>
                <a:ext uri="{46B2EAA8-9A66-4900-BC7E-4FB391E44D16}">
                  <a16:creationId xmlns:a16="http://schemas.microsoft.com/office/drawing/2010/main" id="{44B427FA-15A7-40E4-99A1-DA33A7DE6C64}"/>
                </a:ext>
              </a:extLst>
            </p:cNvPr>
            <p:cNvSpPr/>
            <p:nvPr/>
          </p:nvSpPr>
          <p:spPr>
            <a:xfrm>
              <a:off x="63261" y="142892"/>
              <a:ext cx="65829" cy="90460"/>
            </a:xfrm>
            <a:custGeom>
              <a:avLst/>
              <a:gdLst/>
              <a:ahLst/>
              <a:cxnLst/>
              <a:rect b="b" l="0" r="r" t="0"/>
              <a:pathLst>
                <a:path h="90461" w="65829">
                  <a:moveTo>
                    <a:pt x="8886" y="0"/>
                  </a:moveTo>
                  <a:cubicBezTo>
                    <a:pt x="-2351" y="29054"/>
                    <a:pt x="-2931" y="61098"/>
                    <a:pt x="7148" y="90461"/>
                  </a:cubicBezTo>
                  <a:lnTo>
                    <a:pt x="7148" y="80950"/>
                  </a:lnTo>
                  <a:lnTo>
                    <a:pt x="64978" y="80950"/>
                  </a:lnTo>
                  <a:cubicBezTo>
                    <a:pt x="61042" y="57289"/>
                    <a:pt x="61326" y="33097"/>
                    <a:pt x="65829" y="9513"/>
                  </a:cubicBezTo>
                  <a:lnTo>
                    <a:pt x="8886" y="9513"/>
                  </a:lnTo>
                  <a:lnTo>
                    <a:pt x="8886" y="0"/>
                  </a:lnTo>
                  <a:close/>
                </a:path>
              </a:pathLst>
            </a:custGeom>
            <a:grpFill/>
          </p:spPr>
          <p:txBody>
            <a:bodyPr anchor="ctr" rtlCol="0">
              <a:noAutofit/>
            </a:bodyPr>
            <a:lstStyle/>
            <a:p>
              <a:pPr algn="ctr"/>
              <a:r>
                <a:rPr dirty="0" lang="en-US">
                  <a:solidFill>
                    <a:schemeClr val="accent1"/>
                  </a:solidFill>
                </a:rPr>
                <a:t/>
              </a:r>
              <a:endParaRPr dirty="0" lang="en-US">
                <a:solidFill>
                  <a:schemeClr val="accent1"/>
                </a:solidFill>
              </a:endParaRPr>
            </a:p>
          </p:txBody>
        </p:sp>
        <p:sp>
          <p:nvSpPr>
            <p:cNvPr id="20" name="shape-12A9">
              <a:extLst>
                <a:ext uri="{DB46D33D-1D79-4585-8BD0-F2FF79D6AC56}">
                  <a16:creationId xmlns:a16="http://schemas.microsoft.com/office/drawing/2010/main" id="{85B39107-0315-4455-9F59-A2ED3D034373}"/>
                </a:ext>
              </a:extLst>
            </p:cNvPr>
            <p:cNvSpPr/>
            <p:nvPr/>
          </p:nvSpPr>
          <p:spPr>
            <a:xfrm>
              <a:off x="144536" y="152404"/>
              <a:ext cx="101447" cy="71437"/>
            </a:xfrm>
            <a:custGeom>
              <a:avLst/>
              <a:gdLst/>
              <a:ahLst/>
              <a:cxnLst/>
              <a:rect b="b" l="0" r="r" t="0"/>
              <a:pathLst>
                <a:path h="71438" w="101447">
                  <a:moveTo>
                    <a:pt x="3985" y="0"/>
                  </a:moveTo>
                  <a:cubicBezTo>
                    <a:pt x="-994" y="23533"/>
                    <a:pt x="-1308" y="47810"/>
                    <a:pt x="3043" y="71438"/>
                  </a:cubicBezTo>
                  <a:lnTo>
                    <a:pt x="98406" y="71438"/>
                  </a:lnTo>
                  <a:cubicBezTo>
                    <a:pt x="102756" y="47809"/>
                    <a:pt x="102439" y="23533"/>
                    <a:pt x="97460" y="0"/>
                  </a:cubicBezTo>
                  <a:lnTo>
                    <a:pt x="3985" y="0"/>
                  </a:lnTo>
                  <a:close/>
                </a:path>
              </a:pathLst>
            </a:custGeom>
            <a:grpFill/>
          </p:spPr>
          <p:txBody>
            <a:bodyPr anchor="ctr" rtlCol="0">
              <a:noAutofit/>
            </a:bodyPr>
            <a:lstStyle/>
            <a:p>
              <a:pPr algn="ctr"/>
              <a:r>
                <a:rPr dirty="0" lang="en-US">
                  <a:solidFill>
                    <a:schemeClr val="accent1"/>
                  </a:solidFill>
                </a:rPr>
                <a:t/>
              </a:r>
              <a:endParaRPr dirty="0" lang="en-US">
                <a:solidFill>
                  <a:schemeClr val="accent1"/>
                </a:solidFill>
              </a:endParaRPr>
            </a:p>
          </p:txBody>
        </p:sp>
        <p:sp>
          <p:nvSpPr>
            <p:cNvPr id="21" name="shape-C97F">
              <a:extLst>
                <a:ext uri="{3963FD35-9D3D-4149-8A24-90194C8D5500}">
                  <a16:creationId xmlns:a16="http://schemas.microsoft.com/office/drawing/2010/main" id="{E7073A1E-FC54-4667-A7E6-0B0C39EF24D7}"/>
                </a:ext>
              </a:extLst>
            </p:cNvPr>
            <p:cNvSpPr/>
            <p:nvPr/>
          </p:nvSpPr>
          <p:spPr>
            <a:xfrm>
              <a:off x="261426" y="142866"/>
              <a:ext cx="65832" cy="90514"/>
            </a:xfrm>
            <a:custGeom>
              <a:avLst/>
              <a:gdLst/>
              <a:ahLst/>
              <a:cxnLst/>
              <a:rect b="b" l="0" r="r" t="0"/>
              <a:pathLst>
                <a:path h="90514" w="65833">
                  <a:moveTo>
                    <a:pt x="0" y="9538"/>
                  </a:moveTo>
                  <a:cubicBezTo>
                    <a:pt x="4504" y="33122"/>
                    <a:pt x="4790" y="57314"/>
                    <a:pt x="855" y="80976"/>
                  </a:cubicBezTo>
                  <a:lnTo>
                    <a:pt x="58675" y="80976"/>
                  </a:lnTo>
                  <a:lnTo>
                    <a:pt x="58675" y="90514"/>
                  </a:lnTo>
                  <a:cubicBezTo>
                    <a:pt x="68767" y="61136"/>
                    <a:pt x="68188" y="29070"/>
                    <a:pt x="56938" y="0"/>
                  </a:cubicBezTo>
                  <a:lnTo>
                    <a:pt x="56938" y="9538"/>
                  </a:lnTo>
                  <a:lnTo>
                    <a:pt x="0" y="9538"/>
                  </a:lnTo>
                  <a:close/>
                </a:path>
              </a:pathLst>
            </a:custGeom>
            <a:grpFill/>
          </p:spPr>
          <p:txBody>
            <a:bodyPr anchor="ctr" rtlCol="0">
              <a:noAutofit/>
            </a:bodyPr>
            <a:lstStyle/>
            <a:p>
              <a:pPr algn="ctr"/>
              <a:r>
                <a:rPr dirty="0" lang="en-US">
                  <a:solidFill>
                    <a:schemeClr val="accent1"/>
                  </a:solidFill>
                </a:rPr>
                <a:t/>
              </a:r>
              <a:endParaRPr dirty="0" lang="en-US">
                <a:solidFill>
                  <a:schemeClr val="accent1"/>
                </a:solidFill>
              </a:endParaRPr>
            </a:p>
          </p:txBody>
        </p:sp>
        <p:sp>
          <p:nvSpPr>
            <p:cNvPr id="22" name="shape-E79F">
              <a:extLst>
                <a:ext uri="{7056F26D-A544-4140-9191-13FE83EFBAA1}">
                  <a16:creationId xmlns:a16="http://schemas.microsoft.com/office/drawing/2010/main" id="{E557A83A-E34B-4473-ACEB-28252F449D57}"/>
                </a:ext>
              </a:extLst>
            </p:cNvPr>
            <p:cNvSpPr/>
            <p:nvPr/>
          </p:nvSpPr>
          <p:spPr>
            <a:xfrm>
              <a:off x="217943" y="60468"/>
              <a:ext cx="96303" cy="72886"/>
            </a:xfrm>
            <a:custGeom>
              <a:avLst/>
              <a:gdLst/>
              <a:ahLst/>
              <a:cxnLst/>
              <a:rect b="b" l="0" r="r" t="0"/>
              <a:pathLst>
                <a:path h="72887" w="96303">
                  <a:moveTo>
                    <a:pt x="96303" y="72887"/>
                  </a:moveTo>
                  <a:lnTo>
                    <a:pt x="38882" y="72887"/>
                  </a:lnTo>
                  <a:cubicBezTo>
                    <a:pt x="36844" y="65937"/>
                    <a:pt x="34426" y="59071"/>
                    <a:pt x="31629" y="52317"/>
                  </a:cubicBezTo>
                  <a:cubicBezTo>
                    <a:pt x="23712" y="33206"/>
                    <a:pt x="13005" y="15603"/>
                    <a:pt x="0" y="0"/>
                  </a:cubicBezTo>
                  <a:cubicBezTo>
                    <a:pt x="9473" y="1652"/>
                    <a:pt x="18807" y="4347"/>
                    <a:pt x="27831" y="8085"/>
                  </a:cubicBezTo>
                  <a:cubicBezTo>
                    <a:pt x="57930" y="20552"/>
                    <a:pt x="82272" y="43672"/>
                    <a:pt x="96303" y="72887"/>
                  </a:cubicBezTo>
                  <a:close/>
                </a:path>
              </a:pathLst>
            </a:custGeom>
            <a:grpFill/>
          </p:spPr>
          <p:txBody>
            <a:bodyPr anchor="ctr" rtlCol="0">
              <a:noAutofit/>
            </a:bodyPr>
            <a:lstStyle/>
            <a:p>
              <a:pPr algn="ctr"/>
              <a:r>
                <a:rPr dirty="0" lang="en-US">
                  <a:solidFill>
                    <a:schemeClr val="accent1"/>
                  </a:solidFill>
                </a:rPr>
                <a:t/>
              </a:r>
              <a:endParaRPr dirty="0" lang="en-US">
                <a:solidFill>
                  <a:schemeClr val="accent1"/>
                </a:solidFill>
              </a:endParaRPr>
            </a:p>
          </p:txBody>
        </p:sp>
        <p:sp>
          <p:nvSpPr>
            <p:cNvPr id="23" name="shape-BEF5">
              <a:extLst>
                <a:ext uri="{6C789849-D8E4-434E-984C-6851CF64FA95}">
                  <a16:creationId xmlns:a16="http://schemas.microsoft.com/office/drawing/2010/main" id="{0B03782C-CBC0-4266-AF5F-4FA8299F9B3A}"/>
                </a:ext>
              </a:extLst>
            </p:cNvPr>
            <p:cNvSpPr/>
            <p:nvPr/>
          </p:nvSpPr>
          <p:spPr>
            <a:xfrm>
              <a:off x="217970" y="242892"/>
              <a:ext cx="98448" cy="77643"/>
            </a:xfrm>
            <a:custGeom>
              <a:avLst/>
              <a:gdLst/>
              <a:ahLst/>
              <a:cxnLst/>
              <a:rect b="b" l="0" r="r" t="0"/>
              <a:pathLst>
                <a:path h="77644" w="98448">
                  <a:moveTo>
                    <a:pt x="98448" y="0"/>
                  </a:moveTo>
                  <a:lnTo>
                    <a:pt x="40196" y="0"/>
                  </a:lnTo>
                  <a:cubicBezTo>
                    <a:pt x="37905" y="8586"/>
                    <a:pt x="35040" y="17057"/>
                    <a:pt x="31602" y="25357"/>
                  </a:cubicBezTo>
                  <a:cubicBezTo>
                    <a:pt x="23691" y="44456"/>
                    <a:pt x="12993" y="62049"/>
                    <a:pt x="0" y="77644"/>
                  </a:cubicBezTo>
                  <a:cubicBezTo>
                    <a:pt x="9463" y="75991"/>
                    <a:pt x="18789" y="73298"/>
                    <a:pt x="27804" y="69564"/>
                  </a:cubicBezTo>
                  <a:cubicBezTo>
                    <a:pt x="59521" y="56426"/>
                    <a:pt x="84846" y="31461"/>
                    <a:pt x="98448" y="0"/>
                  </a:cubicBezTo>
                  <a:close/>
                </a:path>
              </a:pathLst>
            </a:custGeom>
            <a:grpFill/>
          </p:spPr>
          <p:txBody>
            <a:bodyPr anchor="ctr" rtlCol="0">
              <a:noAutofit/>
            </a:bodyPr>
            <a:lstStyle/>
            <a:p>
              <a:pPr algn="ctr"/>
              <a:r>
                <a:rPr dirty="0" lang="en-US">
                  <a:solidFill>
                    <a:schemeClr val="accent1"/>
                  </a:solidFill>
                </a:rPr>
                <a:t/>
              </a:r>
              <a:endParaRPr dirty="0" lang="en-US">
                <a:solidFill>
                  <a:schemeClr val="accent1"/>
                </a:solidFill>
              </a:endParaRPr>
            </a:p>
          </p:txBody>
        </p:sp>
        <p:sp>
          <p:nvSpPr>
            <p:cNvPr id="24" name="shape-E59A">
              <a:extLst>
                <a:ext uri="{C705F207-4A72-4A9E-BCB4-3241E41BCB3A}">
                  <a16:creationId xmlns:a16="http://schemas.microsoft.com/office/drawing/2010/main" id="{38429A2D-7009-4842-A5C5-B20F179CADD3}"/>
                </a:ext>
              </a:extLst>
            </p:cNvPr>
            <p:cNvSpPr/>
            <p:nvPr/>
          </p:nvSpPr>
          <p:spPr>
            <a:xfrm>
              <a:off x="152147" y="242892"/>
              <a:ext cx="86228" cy="70033"/>
            </a:xfrm>
            <a:custGeom>
              <a:avLst/>
              <a:gdLst/>
              <a:ahLst/>
              <a:cxnLst/>
              <a:rect b="b" l="0" r="r" t="0"/>
              <a:pathLst>
                <a:path h="70034" w="86229">
                  <a:moveTo>
                    <a:pt x="86229" y="0"/>
                  </a:moveTo>
                  <a:lnTo>
                    <a:pt x="0" y="0"/>
                  </a:lnTo>
                  <a:cubicBezTo>
                    <a:pt x="1810" y="6098"/>
                    <a:pt x="3943" y="12124"/>
                    <a:pt x="6400" y="18055"/>
                  </a:cubicBezTo>
                  <a:cubicBezTo>
                    <a:pt x="14358" y="37266"/>
                    <a:pt x="25426" y="54794"/>
                    <a:pt x="38998" y="70034"/>
                  </a:cubicBezTo>
                  <a:cubicBezTo>
                    <a:pt x="41744" y="70126"/>
                    <a:pt x="44492" y="70126"/>
                    <a:pt x="47238" y="70034"/>
                  </a:cubicBezTo>
                  <a:cubicBezTo>
                    <a:pt x="60805" y="54797"/>
                    <a:pt x="71869" y="37273"/>
                    <a:pt x="79824" y="18068"/>
                  </a:cubicBezTo>
                  <a:cubicBezTo>
                    <a:pt x="82283" y="12133"/>
                    <a:pt x="84417" y="6102"/>
                    <a:pt x="86229" y="0"/>
                  </a:cubicBezTo>
                  <a:close/>
                </a:path>
              </a:pathLst>
            </a:custGeom>
            <a:grpFill/>
          </p:spPr>
          <p:txBody>
            <a:bodyPr anchor="ctr" rtlCol="0">
              <a:noAutofit/>
            </a:bodyPr>
            <a:lstStyle/>
            <a:p>
              <a:pPr algn="ctr"/>
              <a:r>
                <a:rPr dirty="0" lang="en-US">
                  <a:solidFill>
                    <a:schemeClr val="accent1"/>
                  </a:solidFill>
                </a:rPr>
                <a:t/>
              </a:r>
              <a:endParaRPr dirty="0" lang="en-US">
                <a:solidFill>
                  <a:schemeClr val="accent1"/>
                </a:solidFill>
              </a:endParaRPr>
            </a:p>
          </p:txBody>
        </p:sp>
        <p:sp>
          <p:nvSpPr>
            <p:cNvPr id="25" name="shape-03AF">
              <a:extLst>
                <a:ext uri="{55B08433-BAB8-4913-88F7-4A5AD10D25F5}">
                  <a16:creationId xmlns:a16="http://schemas.microsoft.com/office/drawing/2010/main" id="{21FD446D-E511-4465-8479-9A4EFC5B4DB8}"/>
                </a:ext>
              </a:extLst>
            </p:cNvPr>
            <p:cNvSpPr/>
            <p:nvPr/>
          </p:nvSpPr>
          <p:spPr>
            <a:xfrm>
              <a:off x="74102" y="242892"/>
              <a:ext cx="98459" cy="77645"/>
            </a:xfrm>
            <a:custGeom>
              <a:avLst/>
              <a:gdLst/>
              <a:ahLst/>
              <a:cxnLst/>
              <a:rect b="b" l="0" r="r" t="0"/>
              <a:pathLst>
                <a:path h="77646" w="98459">
                  <a:moveTo>
                    <a:pt x="58254" y="0"/>
                  </a:moveTo>
                  <a:lnTo>
                    <a:pt x="0" y="0"/>
                  </a:lnTo>
                  <a:cubicBezTo>
                    <a:pt x="13603" y="31461"/>
                    <a:pt x="38928" y="56426"/>
                    <a:pt x="70645" y="69564"/>
                  </a:cubicBezTo>
                  <a:cubicBezTo>
                    <a:pt x="79663" y="73300"/>
                    <a:pt x="88993" y="75993"/>
                    <a:pt x="98459" y="77646"/>
                  </a:cubicBezTo>
                  <a:cubicBezTo>
                    <a:pt x="85461" y="62047"/>
                    <a:pt x="74759" y="44449"/>
                    <a:pt x="66846" y="25345"/>
                  </a:cubicBezTo>
                  <a:cubicBezTo>
                    <a:pt x="63409" y="17049"/>
                    <a:pt x="60545" y="8581"/>
                    <a:pt x="58254" y="0"/>
                  </a:cubicBezTo>
                  <a:close/>
                </a:path>
              </a:pathLst>
            </a:custGeom>
            <a:grpFill/>
          </p:spPr>
          <p:txBody>
            <a:bodyPr anchor="ctr" rtlCol="0">
              <a:noAutofit/>
            </a:bodyPr>
            <a:lstStyle/>
            <a:p>
              <a:pPr algn="ctr"/>
              <a:r>
                <a:rPr dirty="0" lang="en-US">
                  <a:solidFill>
                    <a:schemeClr val="accent1"/>
                  </a:solidFill>
                </a:rPr>
                <a:t/>
              </a:r>
              <a:endParaRPr dirty="0" lang="en-US">
                <a:solidFill>
                  <a:schemeClr val="accent1"/>
                </a:solidFill>
              </a:endParaRPr>
            </a:p>
          </p:txBody>
        </p:sp>
        <p:sp>
          <p:nvSpPr>
            <p:cNvPr id="26" name="shape-B168">
              <a:extLst>
                <a:ext uri="{F51D998E-3D08-410E-8F6A-85AF6579AE9D}">
                  <a16:creationId xmlns:a16="http://schemas.microsoft.com/office/drawing/2010/main" id="{54C017ED-4677-4BBD-8940-DC3884CAD43B}"/>
                </a:ext>
              </a:extLst>
            </p:cNvPr>
            <p:cNvSpPr/>
            <p:nvPr/>
          </p:nvSpPr>
          <p:spPr>
            <a:xfrm>
              <a:off x="153632" y="68058"/>
              <a:ext cx="83250" cy="65296"/>
            </a:xfrm>
            <a:custGeom>
              <a:avLst/>
              <a:gdLst/>
              <a:ahLst/>
              <a:cxnLst/>
              <a:rect b="b" l="0" r="r" t="0"/>
              <a:pathLst>
                <a:path h="65296" w="83250">
                  <a:moveTo>
                    <a:pt x="83250" y="65296"/>
                  </a:moveTo>
                  <a:lnTo>
                    <a:pt x="0" y="65296"/>
                  </a:lnTo>
                  <a:cubicBezTo>
                    <a:pt x="1462" y="60819"/>
                    <a:pt x="3100" y="56385"/>
                    <a:pt x="4915" y="52005"/>
                  </a:cubicBezTo>
                  <a:cubicBezTo>
                    <a:pt x="12867" y="32807"/>
                    <a:pt x="23926" y="15289"/>
                    <a:pt x="37485" y="58"/>
                  </a:cubicBezTo>
                  <a:cubicBezTo>
                    <a:pt x="40241" y="-36"/>
                    <a:pt x="43002" y="-36"/>
                    <a:pt x="45758" y="57"/>
                  </a:cubicBezTo>
                  <a:cubicBezTo>
                    <a:pt x="59323" y="15292"/>
                    <a:pt x="70385" y="32814"/>
                    <a:pt x="78339" y="52017"/>
                  </a:cubicBezTo>
                  <a:cubicBezTo>
                    <a:pt x="80153" y="56394"/>
                    <a:pt x="81789" y="60824"/>
                    <a:pt x="83250" y="65296"/>
                  </a:cubicBezTo>
                  <a:close/>
                </a:path>
              </a:pathLst>
            </a:custGeom>
            <a:grpFill/>
          </p:spPr>
          <p:txBody>
            <a:bodyPr anchor="ctr" rtlCol="0">
              <a:noAutofit/>
            </a:bodyPr>
            <a:lstStyle/>
            <a:p>
              <a:pPr algn="ctr"/>
              <a:r>
                <a:rPr dirty="0" lang="en-US">
                  <a:solidFill>
                    <a:schemeClr val="accent1"/>
                  </a:solidFill>
                </a:rPr>
                <a:t/>
              </a:r>
              <a:endParaRPr dirty="0" lang="en-US">
                <a:solidFill>
                  <a:schemeClr val="accent1"/>
                </a:solidFill>
              </a:endParaRPr>
            </a:p>
          </p:txBody>
        </p:sp>
      </p:grpSp>
    </p:spTree>
    <p:custDataLst>
      <p:tags r:id="rId3"/>
    </p:custDataLst>
    <p:extLst>
      <p:ext uri="{8EDF2BB6-1C04-453D-935A-0730163F6C5A}">
        <p14:creationId xmlns:p14="http://schemas.microsoft.com/office/powerpoint/2010/main" val="1754703959494"/>
      </p:ext>
    </p:extLst>
  </p:cSld>
  <p:clrMapOvr>
    <a:masterClrMapping/>
  </p:clrMapOvr>
</p:sldLayout>
</file>

<file path=ppt/slideLayouts/slideLayout2.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Agenda">
    <p:spTree>
      <p:nvGrpSpPr>
        <p:cNvPr id="1" name=""/>
        <p:cNvGrpSpPr/>
        <p:nvPr/>
      </p:nvGrpSpPr>
      <p:grpSpPr>
        <a:xfrm>
          <a:off x="0" y="0"/>
          <a:ext cx="0" cy="0"/>
          <a:chOff x="0" y="0"/>
          <a:chExt cx="0" cy="0"/>
        </a:xfrm>
      </p:grpSpPr>
      <p:pic>
        <p:nvPicPr>
          <p:cNvPr id="2" name="Image 20">
            <a:extLst>
              <a:ext uri="{7AE18867-C5CF-41E0-8B68-C9F799C6F75D}">
                <a16:creationId xmlns:a16="http://schemas.microsoft.com/office/drawing/2010/main" id="{FB656B07-3AE3-4A26-9638-20CABA70F5D4}"/>
              </a:ext>
            </a:extLst>
          </p:cNvPr>
          <p:cNvPicPr>
            <a:picLocks noChangeAspect="true"/>
          </p:cNvPicPr>
          <p:nvPr userDrawn="1"/>
        </p:nvPicPr>
        <p:blipFill>
          <a:blip r:embed="rId2"/>
          <a:stretch>
            <a:fillRect/>
          </a:stretch>
        </p:blipFill>
        <p:spPr>
          <a:xfrm flipH="false" flipV="false" rot="0">
            <a:off x="209550" y="3695700"/>
            <a:ext cx="9144000" cy="1568173"/>
          </a:xfrm>
          <a:prstGeom prst="rect">
            <a:avLst/>
          </a:prstGeom>
          <a:noFill/>
        </p:spPr>
      </p:pic>
      <p:sp>
        <p:nvSpPr>
          <p:cNvPr id="3" name="Title 1">
            <a:extLst>
              <a:ext uri="{F64E28D9-957C-4535-898F-C0631E0955DF}">
                <a16:creationId xmlns:a16="http://schemas.microsoft.com/office/drawing/2010/main" id="{0C1AB717-7EEE-4809-A7E8-320E8E57F412}"/>
              </a:ext>
            </a:extLst>
          </p:cNvPr>
          <p:cNvSpPr>
            <a:spLocks noGrp="true"/>
          </p:cNvSpPr>
          <p:nvPr>
            <p:ph idx="10" type="title"/>
          </p:nvPr>
        </p:nvSpPr>
        <p:spPr>
          <a:xfrm rot="0">
            <a:off x="686866" y="606371"/>
            <a:ext cx="2137524" cy="375675"/>
          </a:xfrm>
        </p:spPr>
        <p:txBody>
          <a:bodyPr anchor="t" rtlCol="0"/>
          <a:lstStyle>
            <a:lvl1pPr algn="l" lvl="0">
              <a:defRPr dirty="0" lang="en-US" sz="3000">
                <a:latin typeface="Outfit-demi_bold"/>
              </a:defRPr>
            </a:lvl1pPr>
          </a:lstStyle>
          <a:p>
            <a:pPr/>
            <a:r>
              <a:rPr dirty="0" lang="en-US"/>
              <a:t>Click to edit Master title style</a:t>
            </a:r>
            <a:endParaRPr dirty="0" lang="en-US"/>
          </a:p>
        </p:txBody>
      </p:sp>
      <p:sp>
        <p:nvSpPr>
          <p:cNvPr id="4" name="Slide Number Placeholder 3">
            <a:extLst>
              <a:ext uri="{46E4F929-2380-46C6-A8F9-210392EDB2D4}">
                <a16:creationId xmlns:a16="http://schemas.microsoft.com/office/drawing/2010/main" id="{5FB4AA44-3E54-4705-8E1E-AF847249F5B2}"/>
              </a:ext>
            </a:extLst>
          </p:cNvPr>
          <p:cNvSpPr>
            <a:spLocks noGrp="true"/>
          </p:cNvSpPr>
          <p:nvPr>
            <p:ph idx="11" sz="quarter" type="sldNum"/>
          </p:nvPr>
        </p:nvSpPr>
        <p:spPr/>
        <p:txBody>
          <a:bodyPr rtlCol="0"/>
          <a:lstStyle/>
          <a:p>
            <a:pPr/>
            <a:r>
              <a:rPr dirty="0" lang="en-US"/>
              <a:t>&lt;#&gt;</a:t>
            </a:r>
            <a:endParaRPr dirty="0" lang="en-US"/>
          </a:p>
        </p:txBody>
      </p:sp>
      <p:sp>
        <p:nvSpPr>
          <p:cNvPr id="5" name="Footer Placeholder 2">
            <a:extLst>
              <a:ext uri="{115560BD-254E-4A36-892A-E1F4059996B7}">
                <a16:creationId xmlns:a16="http://schemas.microsoft.com/office/drawing/2010/main" id="{1B759757-63EF-4E70-9C16-0E89784F3C80}"/>
              </a:ext>
            </a:extLst>
          </p:cNvPr>
          <p:cNvSpPr>
            <a:spLocks noGrp="true"/>
          </p:cNvSpPr>
          <p:nvPr>
            <p:ph idx="12" sz="quarter" type="ftr"/>
          </p:nvPr>
        </p:nvSpPr>
        <p:spPr/>
        <p:txBody>
          <a:bodyPr rtlCol="0"/>
          <a:lstStyle/>
          <a:p>
            <a:pPr/>
            <a:r>
              <a:rPr dirty="0" lang="en-US"/>
              <a:t>Footer</a:t>
            </a:r>
            <a:endParaRPr dirty="0" lang="en-US"/>
          </a:p>
        </p:txBody>
      </p:sp>
      <p:sp>
        <p:nvSpPr>
          <p:cNvPr id="6" name="Date Placeholder 1">
            <a:extLst>
              <a:ext uri="{CC12054C-EB8E-423C-9387-392E96873E8F}">
                <a16:creationId xmlns:a16="http://schemas.microsoft.com/office/drawing/2010/main" id="{2EA7B347-84FC-4E4C-8B82-5827E4D5D3CD}"/>
              </a:ext>
            </a:extLst>
          </p:cNvPr>
          <p:cNvSpPr>
            <a:spLocks noGrp="true"/>
          </p:cNvSpPr>
          <p:nvPr>
            <p:ph idx="13" sz="half" type="dt"/>
          </p:nvPr>
        </p:nvSpPr>
        <p:spPr/>
        <p:txBody>
          <a:bodyPr rtlCol="0"/>
          <a:lstStyle/>
          <a:p>
            <a:pPr/>
            <a:r>
              <a:rPr dirty="0" lang="en-US"/>
              <a:t>Date</a:t>
            </a:r>
            <a:endParaRPr dirty="0" lang="en-US"/>
          </a:p>
        </p:txBody>
      </p:sp>
      <p:sp>
        <p:nvSpPr>
          <p:cNvPr id="7" name="shape-C48F">
            <a:extLst>
              <a:ext uri="{F0D9FDE9-FB57-4C92-9E5D-1832703B80D1}">
                <a16:creationId xmlns:a16="http://schemas.microsoft.com/office/drawing/2010/main" id="{56379118-7061-4DAF-9D51-51CBA8AFF77E}"/>
              </a:ext>
            </a:extLst>
          </p:cNvPr>
          <p:cNvSpPr/>
          <p:nvPr userDrawn="1"/>
        </p:nvSpPr>
        <p:spPr>
          <a:xfrm rot="0">
            <a:off x="759961" y="1604819"/>
            <a:ext cx="381000" cy="381000"/>
          </a:xfrm>
          <a:custGeom>
            <a:avLst/>
            <a:gdLst/>
            <a:ahLst/>
            <a:cxnLst/>
            <a:rect b="b" l="0" r="r" t="0"/>
            <a:pathLst>
              <a:path h="381000" w="381000">
                <a:moveTo>
                  <a:pt x="0" y="76200"/>
                </a:moveTo>
                <a:cubicBezTo>
                  <a:pt x="0" y="34116"/>
                  <a:pt x="34116" y="0"/>
                  <a:pt x="76200" y="0"/>
                </a:cubicBezTo>
                <a:lnTo>
                  <a:pt x="304800" y="0"/>
                </a:lnTo>
                <a:cubicBezTo>
                  <a:pt x="346884" y="0"/>
                  <a:pt x="381000" y="34116"/>
                  <a:pt x="381000" y="76200"/>
                </a:cubicBezTo>
                <a:lnTo>
                  <a:pt x="381000" y="304800"/>
                </a:lnTo>
                <a:cubicBezTo>
                  <a:pt x="381000" y="346884"/>
                  <a:pt x="346884" y="381000"/>
                  <a:pt x="304800" y="381000"/>
                </a:cubicBezTo>
                <a:lnTo>
                  <a:pt x="76200" y="381000"/>
                </a:lnTo>
                <a:cubicBezTo>
                  <a:pt x="34116" y="381000"/>
                  <a:pt x="0" y="346884"/>
                  <a:pt x="0" y="304800"/>
                </a:cubicBezTo>
                <a:lnTo>
                  <a:pt x="0" y="76200"/>
                </a:lnTo>
              </a:path>
            </a:pathLst>
          </a:custGeom>
          <a:solidFill>
            <a:schemeClr val="accent3"/>
          </a:solidFill>
          <a:ln cap="flat" w="28575">
            <a:noFill/>
            <a:prstDash val="solid"/>
            <a:round/>
          </a:ln>
        </p:spPr>
        <p:txBody>
          <a:bodyPr anchor="ctr" rtlCol="0">
            <a:noAutofit/>
          </a:bodyPr>
          <a:lstStyle/>
          <a:p>
            <a:pPr algn="ctr"/>
            <a:r>
              <a:rPr dirty="0" lang="en-US"/>
              <a:t/>
            </a:r>
            <a:endParaRPr dirty="0" lang="en-US"/>
          </a:p>
        </p:txBody>
      </p:sp>
      <p:sp>
        <p:nvSpPr>
          <p:cNvPr id="8" name="shape-1EA7">
            <a:extLst>
              <a:ext uri="{2BC81C38-C31E-4CC8-BD53-9AAA7C7D2271}">
                <a16:creationId xmlns:a16="http://schemas.microsoft.com/office/drawing/2010/main" id="{449B85E5-2070-45F7-9919-4606FB19FBC5}"/>
              </a:ext>
            </a:extLst>
          </p:cNvPr>
          <p:cNvSpPr/>
          <p:nvPr userDrawn="1"/>
        </p:nvSpPr>
        <p:spPr>
          <a:xfrm rot="0">
            <a:off x="759961" y="2233469"/>
            <a:ext cx="381000" cy="381000"/>
          </a:xfrm>
          <a:custGeom>
            <a:avLst/>
            <a:gdLst/>
            <a:ahLst/>
            <a:cxnLst/>
            <a:rect b="b" l="0" r="r" t="0"/>
            <a:pathLst>
              <a:path h="381000" w="381000">
                <a:moveTo>
                  <a:pt x="0" y="76200"/>
                </a:moveTo>
                <a:cubicBezTo>
                  <a:pt x="0" y="34116"/>
                  <a:pt x="34116" y="0"/>
                  <a:pt x="76200" y="0"/>
                </a:cubicBezTo>
                <a:lnTo>
                  <a:pt x="304800" y="0"/>
                </a:lnTo>
                <a:cubicBezTo>
                  <a:pt x="346884" y="0"/>
                  <a:pt x="381000" y="34116"/>
                  <a:pt x="381000" y="76200"/>
                </a:cubicBezTo>
                <a:lnTo>
                  <a:pt x="381000" y="304800"/>
                </a:lnTo>
                <a:cubicBezTo>
                  <a:pt x="381000" y="346884"/>
                  <a:pt x="346884" y="381000"/>
                  <a:pt x="304800" y="381000"/>
                </a:cubicBezTo>
                <a:lnTo>
                  <a:pt x="76200" y="381000"/>
                </a:lnTo>
                <a:cubicBezTo>
                  <a:pt x="34116" y="381000"/>
                  <a:pt x="0" y="346884"/>
                  <a:pt x="0" y="304800"/>
                </a:cubicBezTo>
                <a:lnTo>
                  <a:pt x="0" y="76200"/>
                </a:lnTo>
              </a:path>
            </a:pathLst>
          </a:custGeom>
          <a:solidFill>
            <a:schemeClr val="accent3"/>
          </a:solidFill>
          <a:ln cap="flat" w="28575">
            <a:noFill/>
            <a:prstDash val="solid"/>
            <a:round/>
          </a:ln>
        </p:spPr>
        <p:txBody>
          <a:bodyPr anchor="ctr" rtlCol="0">
            <a:noAutofit/>
          </a:bodyPr>
          <a:lstStyle/>
          <a:p>
            <a:pPr algn="ctr"/>
            <a:r>
              <a:rPr dirty="0" lang="en-US"/>
              <a:t/>
            </a:r>
            <a:endParaRPr dirty="0" lang="en-US"/>
          </a:p>
        </p:txBody>
      </p:sp>
      <p:sp>
        <p:nvSpPr>
          <p:cNvPr id="9" name="shape-2312">
            <a:extLst>
              <a:ext uri="{99E5E120-94A8-4F7A-88F6-3B82330D2250}">
                <a16:creationId xmlns:a16="http://schemas.microsoft.com/office/drawing/2010/main" id="{1D255CCA-064D-4A47-887F-31BFE9146388}"/>
              </a:ext>
            </a:extLst>
          </p:cNvPr>
          <p:cNvSpPr/>
          <p:nvPr userDrawn="1"/>
        </p:nvSpPr>
        <p:spPr>
          <a:xfrm rot="0">
            <a:off x="759961" y="2862119"/>
            <a:ext cx="381000" cy="381000"/>
          </a:xfrm>
          <a:custGeom>
            <a:avLst/>
            <a:gdLst/>
            <a:ahLst/>
            <a:cxnLst/>
            <a:rect b="b" l="0" r="r" t="0"/>
            <a:pathLst>
              <a:path h="381000" w="381000">
                <a:moveTo>
                  <a:pt x="0" y="76200"/>
                </a:moveTo>
                <a:cubicBezTo>
                  <a:pt x="0" y="34116"/>
                  <a:pt x="34116" y="0"/>
                  <a:pt x="76200" y="0"/>
                </a:cubicBezTo>
                <a:lnTo>
                  <a:pt x="304800" y="0"/>
                </a:lnTo>
                <a:cubicBezTo>
                  <a:pt x="346884" y="0"/>
                  <a:pt x="381000" y="34116"/>
                  <a:pt x="381000" y="76200"/>
                </a:cubicBezTo>
                <a:lnTo>
                  <a:pt x="381000" y="304800"/>
                </a:lnTo>
                <a:cubicBezTo>
                  <a:pt x="381000" y="346884"/>
                  <a:pt x="346884" y="381000"/>
                  <a:pt x="304800" y="381000"/>
                </a:cubicBezTo>
                <a:lnTo>
                  <a:pt x="76200" y="381000"/>
                </a:lnTo>
                <a:cubicBezTo>
                  <a:pt x="34116" y="381000"/>
                  <a:pt x="0" y="346884"/>
                  <a:pt x="0" y="304800"/>
                </a:cubicBezTo>
                <a:lnTo>
                  <a:pt x="0" y="76200"/>
                </a:lnTo>
              </a:path>
            </a:pathLst>
          </a:custGeom>
          <a:solidFill>
            <a:schemeClr val="accent3"/>
          </a:solidFill>
          <a:ln cap="flat" w="28575">
            <a:noFill/>
            <a:prstDash val="solid"/>
            <a:round/>
          </a:ln>
        </p:spPr>
        <p:txBody>
          <a:bodyPr anchor="ctr" rtlCol="0">
            <a:noAutofit/>
          </a:bodyPr>
          <a:lstStyle/>
          <a:p>
            <a:pPr algn="ctr"/>
            <a:r>
              <a:rPr dirty="0" lang="en-US"/>
              <a:t/>
            </a:r>
            <a:endParaRPr dirty="0" lang="en-US"/>
          </a:p>
        </p:txBody>
      </p:sp>
      <p:sp>
        <p:nvSpPr>
          <p:cNvPr id="10" name="shape-13E6">
            <a:extLst>
              <a:ext uri="{1848D269-6915-4A4D-9421-895DBA3A4002}">
                <a16:creationId xmlns:a16="http://schemas.microsoft.com/office/drawing/2010/main" id="{08ACB779-707C-47ED-AC16-58A674E642F4}"/>
              </a:ext>
            </a:extLst>
          </p:cNvPr>
          <p:cNvSpPr/>
          <p:nvPr userDrawn="1"/>
        </p:nvSpPr>
        <p:spPr>
          <a:xfrm rot="0">
            <a:off x="759961" y="3490769"/>
            <a:ext cx="381000" cy="381000"/>
          </a:xfrm>
          <a:custGeom>
            <a:avLst/>
            <a:gdLst/>
            <a:ahLst/>
            <a:cxnLst/>
            <a:rect b="b" l="0" r="r" t="0"/>
            <a:pathLst>
              <a:path h="381000" w="381000">
                <a:moveTo>
                  <a:pt x="0" y="76200"/>
                </a:moveTo>
                <a:cubicBezTo>
                  <a:pt x="0" y="34116"/>
                  <a:pt x="34116" y="0"/>
                  <a:pt x="76200" y="0"/>
                </a:cubicBezTo>
                <a:lnTo>
                  <a:pt x="304800" y="0"/>
                </a:lnTo>
                <a:cubicBezTo>
                  <a:pt x="346884" y="0"/>
                  <a:pt x="381000" y="34116"/>
                  <a:pt x="381000" y="76200"/>
                </a:cubicBezTo>
                <a:lnTo>
                  <a:pt x="381000" y="304800"/>
                </a:lnTo>
                <a:cubicBezTo>
                  <a:pt x="381000" y="346884"/>
                  <a:pt x="346884" y="381000"/>
                  <a:pt x="304800" y="381000"/>
                </a:cubicBezTo>
                <a:lnTo>
                  <a:pt x="76200" y="381000"/>
                </a:lnTo>
                <a:cubicBezTo>
                  <a:pt x="34116" y="381000"/>
                  <a:pt x="0" y="346884"/>
                  <a:pt x="0" y="304800"/>
                </a:cubicBezTo>
                <a:lnTo>
                  <a:pt x="0" y="76200"/>
                </a:lnTo>
              </a:path>
            </a:pathLst>
          </a:custGeom>
          <a:solidFill>
            <a:schemeClr val="accent3"/>
          </a:solidFill>
          <a:ln cap="flat" w="28575">
            <a:noFill/>
            <a:prstDash val="solid"/>
            <a:round/>
          </a:ln>
        </p:spPr>
        <p:txBody>
          <a:bodyPr anchor="ctr" rtlCol="0">
            <a:noAutofit/>
          </a:bodyPr>
          <a:lstStyle/>
          <a:p>
            <a:pPr algn="ctr"/>
            <a:r>
              <a:rPr dirty="0" lang="en-US"/>
              <a:t/>
            </a:r>
            <a:endParaRPr dirty="0" lang="en-US"/>
          </a:p>
        </p:txBody>
      </p:sp>
      <p:sp>
        <p:nvSpPr>
          <p:cNvPr id="11" name="shape-AA49">
            <a:extLst>
              <a:ext uri="{63F57C9E-D4F4-4AD5-B30F-46C5A99D275B}">
                <a16:creationId xmlns:a16="http://schemas.microsoft.com/office/drawing/2010/main" id="{A35E6CE3-E5E0-4D7F-9DAD-2D975072218E}"/>
              </a:ext>
            </a:extLst>
          </p:cNvPr>
          <p:cNvSpPr/>
          <p:nvPr userDrawn="1"/>
        </p:nvSpPr>
        <p:spPr>
          <a:xfrm rot="0">
            <a:off x="759961" y="4119419"/>
            <a:ext cx="381000" cy="381000"/>
          </a:xfrm>
          <a:custGeom>
            <a:avLst/>
            <a:gdLst/>
            <a:ahLst/>
            <a:cxnLst/>
            <a:rect b="b" l="0" r="r" t="0"/>
            <a:pathLst>
              <a:path h="381000" w="381000">
                <a:moveTo>
                  <a:pt x="0" y="76200"/>
                </a:moveTo>
                <a:cubicBezTo>
                  <a:pt x="0" y="34116"/>
                  <a:pt x="34116" y="0"/>
                  <a:pt x="76200" y="0"/>
                </a:cubicBezTo>
                <a:lnTo>
                  <a:pt x="304800" y="0"/>
                </a:lnTo>
                <a:cubicBezTo>
                  <a:pt x="346884" y="0"/>
                  <a:pt x="381000" y="34116"/>
                  <a:pt x="381000" y="76200"/>
                </a:cubicBezTo>
                <a:lnTo>
                  <a:pt x="381000" y="304800"/>
                </a:lnTo>
                <a:cubicBezTo>
                  <a:pt x="381000" y="346884"/>
                  <a:pt x="346884" y="381000"/>
                  <a:pt x="304800" y="381000"/>
                </a:cubicBezTo>
                <a:lnTo>
                  <a:pt x="76200" y="381000"/>
                </a:lnTo>
                <a:cubicBezTo>
                  <a:pt x="34116" y="381000"/>
                  <a:pt x="0" y="346884"/>
                  <a:pt x="0" y="304800"/>
                </a:cubicBezTo>
                <a:lnTo>
                  <a:pt x="0" y="76200"/>
                </a:lnTo>
              </a:path>
            </a:pathLst>
          </a:custGeom>
          <a:solidFill>
            <a:schemeClr val="accent3"/>
          </a:solidFill>
          <a:ln cap="flat" w="28575">
            <a:noFill/>
            <a:prstDash val="solid"/>
            <a:round/>
          </a:ln>
        </p:spPr>
        <p:txBody>
          <a:bodyPr anchor="ctr" rtlCol="0">
            <a:noAutofit/>
          </a:bodyPr>
          <a:lstStyle/>
          <a:p>
            <a:pPr algn="ctr"/>
            <a:r>
              <a:rPr dirty="0" lang="en-US"/>
              <a:t/>
            </a:r>
            <a:endParaRPr dirty="0" lang="en-US"/>
          </a:p>
        </p:txBody>
      </p:sp>
      <p:sp>
        <p:nvSpPr>
          <p:cNvPr id="12" name="shape-C48F">
            <a:extLst>
              <a:ext uri="{4332FC6E-B271-4969-88D6-9A881B879568}">
                <a16:creationId xmlns:a16="http://schemas.microsoft.com/office/drawing/2010/main" id="{64FB59BB-19E7-422A-985A-025B21010DD4}"/>
              </a:ext>
            </a:extLst>
          </p:cNvPr>
          <p:cNvSpPr/>
          <p:nvPr userDrawn="1"/>
        </p:nvSpPr>
        <p:spPr>
          <a:xfrm rot="0">
            <a:off x="4779711" y="1604819"/>
            <a:ext cx="381000" cy="381000"/>
          </a:xfrm>
          <a:custGeom>
            <a:avLst/>
            <a:gdLst/>
            <a:ahLst/>
            <a:cxnLst/>
            <a:rect b="b" l="0" r="r" t="0"/>
            <a:pathLst>
              <a:path h="381000" w="381000">
                <a:moveTo>
                  <a:pt x="0" y="76200"/>
                </a:moveTo>
                <a:cubicBezTo>
                  <a:pt x="0" y="34116"/>
                  <a:pt x="34116" y="0"/>
                  <a:pt x="76200" y="0"/>
                </a:cubicBezTo>
                <a:lnTo>
                  <a:pt x="304800" y="0"/>
                </a:lnTo>
                <a:cubicBezTo>
                  <a:pt x="346884" y="0"/>
                  <a:pt x="381000" y="34116"/>
                  <a:pt x="381000" y="76200"/>
                </a:cubicBezTo>
                <a:lnTo>
                  <a:pt x="381000" y="304800"/>
                </a:lnTo>
                <a:cubicBezTo>
                  <a:pt x="381000" y="346884"/>
                  <a:pt x="346884" y="381000"/>
                  <a:pt x="304800" y="381000"/>
                </a:cubicBezTo>
                <a:lnTo>
                  <a:pt x="76200" y="381000"/>
                </a:lnTo>
                <a:cubicBezTo>
                  <a:pt x="34116" y="381000"/>
                  <a:pt x="0" y="346884"/>
                  <a:pt x="0" y="304800"/>
                </a:cubicBezTo>
                <a:lnTo>
                  <a:pt x="0" y="76200"/>
                </a:lnTo>
              </a:path>
            </a:pathLst>
          </a:custGeom>
          <a:solidFill>
            <a:schemeClr val="accent3"/>
          </a:solidFill>
          <a:ln cap="flat" w="28575">
            <a:noFill/>
            <a:prstDash val="solid"/>
            <a:round/>
          </a:ln>
        </p:spPr>
        <p:txBody>
          <a:bodyPr anchor="ctr" rtlCol="0">
            <a:noAutofit/>
          </a:bodyPr>
          <a:lstStyle/>
          <a:p>
            <a:pPr algn="ctr"/>
            <a:r>
              <a:rPr dirty="0" lang="en-US"/>
              <a:t/>
            </a:r>
            <a:endParaRPr dirty="0" lang="en-US"/>
          </a:p>
        </p:txBody>
      </p:sp>
      <p:sp>
        <p:nvSpPr>
          <p:cNvPr id="13" name="shape-1EA7">
            <a:extLst>
              <a:ext uri="{18BFF853-F1AB-4644-B263-C3FE4ECB7B63}">
                <a16:creationId xmlns:a16="http://schemas.microsoft.com/office/drawing/2010/main" id="{F718D1BE-2CFD-4F2A-BE04-EF96307472A7}"/>
              </a:ext>
            </a:extLst>
          </p:cNvPr>
          <p:cNvSpPr/>
          <p:nvPr userDrawn="1"/>
        </p:nvSpPr>
        <p:spPr>
          <a:xfrm rot="0">
            <a:off x="4779711" y="2233469"/>
            <a:ext cx="381000" cy="381000"/>
          </a:xfrm>
          <a:custGeom>
            <a:avLst/>
            <a:gdLst/>
            <a:ahLst/>
            <a:cxnLst/>
            <a:rect b="b" l="0" r="r" t="0"/>
            <a:pathLst>
              <a:path h="381000" w="381000">
                <a:moveTo>
                  <a:pt x="0" y="76200"/>
                </a:moveTo>
                <a:cubicBezTo>
                  <a:pt x="0" y="34116"/>
                  <a:pt x="34116" y="0"/>
                  <a:pt x="76200" y="0"/>
                </a:cubicBezTo>
                <a:lnTo>
                  <a:pt x="304800" y="0"/>
                </a:lnTo>
                <a:cubicBezTo>
                  <a:pt x="346884" y="0"/>
                  <a:pt x="381000" y="34116"/>
                  <a:pt x="381000" y="76200"/>
                </a:cubicBezTo>
                <a:lnTo>
                  <a:pt x="381000" y="304800"/>
                </a:lnTo>
                <a:cubicBezTo>
                  <a:pt x="381000" y="346884"/>
                  <a:pt x="346884" y="381000"/>
                  <a:pt x="304800" y="381000"/>
                </a:cubicBezTo>
                <a:lnTo>
                  <a:pt x="76200" y="381000"/>
                </a:lnTo>
                <a:cubicBezTo>
                  <a:pt x="34116" y="381000"/>
                  <a:pt x="0" y="346884"/>
                  <a:pt x="0" y="304800"/>
                </a:cubicBezTo>
                <a:lnTo>
                  <a:pt x="0" y="76200"/>
                </a:lnTo>
              </a:path>
            </a:pathLst>
          </a:custGeom>
          <a:solidFill>
            <a:schemeClr val="accent3"/>
          </a:solidFill>
          <a:ln cap="flat" w="28575">
            <a:noFill/>
            <a:prstDash val="solid"/>
            <a:round/>
          </a:ln>
        </p:spPr>
        <p:txBody>
          <a:bodyPr anchor="ctr" rtlCol="0">
            <a:noAutofit/>
          </a:bodyPr>
          <a:lstStyle/>
          <a:p>
            <a:pPr algn="ctr"/>
            <a:r>
              <a:rPr dirty="0" lang="en-US"/>
              <a:t/>
            </a:r>
            <a:endParaRPr dirty="0" lang="en-US"/>
          </a:p>
        </p:txBody>
      </p:sp>
      <p:sp>
        <p:nvSpPr>
          <p:cNvPr id="14" name="shape-2312">
            <a:extLst>
              <a:ext uri="{042DE881-FA78-4CDD-9180-4F8A6F754715}">
                <a16:creationId xmlns:a16="http://schemas.microsoft.com/office/drawing/2010/main" id="{03B5BA93-7EC9-4DD7-977B-8DF4BE0C5E0B}"/>
              </a:ext>
            </a:extLst>
          </p:cNvPr>
          <p:cNvSpPr/>
          <p:nvPr userDrawn="1"/>
        </p:nvSpPr>
        <p:spPr>
          <a:xfrm rot="0">
            <a:off x="4779711" y="2862119"/>
            <a:ext cx="381000" cy="381000"/>
          </a:xfrm>
          <a:custGeom>
            <a:avLst/>
            <a:gdLst/>
            <a:ahLst/>
            <a:cxnLst/>
            <a:rect b="b" l="0" r="r" t="0"/>
            <a:pathLst>
              <a:path h="381000" w="381000">
                <a:moveTo>
                  <a:pt x="0" y="76200"/>
                </a:moveTo>
                <a:cubicBezTo>
                  <a:pt x="0" y="34116"/>
                  <a:pt x="34116" y="0"/>
                  <a:pt x="76200" y="0"/>
                </a:cubicBezTo>
                <a:lnTo>
                  <a:pt x="304800" y="0"/>
                </a:lnTo>
                <a:cubicBezTo>
                  <a:pt x="346884" y="0"/>
                  <a:pt x="381000" y="34116"/>
                  <a:pt x="381000" y="76200"/>
                </a:cubicBezTo>
                <a:lnTo>
                  <a:pt x="381000" y="304800"/>
                </a:lnTo>
                <a:cubicBezTo>
                  <a:pt x="381000" y="346884"/>
                  <a:pt x="346884" y="381000"/>
                  <a:pt x="304800" y="381000"/>
                </a:cubicBezTo>
                <a:lnTo>
                  <a:pt x="76200" y="381000"/>
                </a:lnTo>
                <a:cubicBezTo>
                  <a:pt x="34116" y="381000"/>
                  <a:pt x="0" y="346884"/>
                  <a:pt x="0" y="304800"/>
                </a:cubicBezTo>
                <a:lnTo>
                  <a:pt x="0" y="76200"/>
                </a:lnTo>
              </a:path>
            </a:pathLst>
          </a:custGeom>
          <a:solidFill>
            <a:schemeClr val="accent3"/>
          </a:solidFill>
          <a:ln cap="flat" w="28575">
            <a:noFill/>
            <a:prstDash val="solid"/>
            <a:round/>
          </a:ln>
        </p:spPr>
        <p:txBody>
          <a:bodyPr anchor="ctr" rtlCol="0">
            <a:noAutofit/>
          </a:bodyPr>
          <a:lstStyle/>
          <a:p>
            <a:pPr algn="ctr"/>
            <a:r>
              <a:rPr dirty="0" lang="en-US"/>
              <a:t/>
            </a:r>
            <a:endParaRPr dirty="0" lang="en-US"/>
          </a:p>
        </p:txBody>
      </p:sp>
      <p:sp>
        <p:nvSpPr>
          <p:cNvPr id="15" name="shape-13E6">
            <a:extLst>
              <a:ext uri="{F35C2603-3CCE-4BA3-B0B0-2E747A165189}">
                <a16:creationId xmlns:a16="http://schemas.microsoft.com/office/drawing/2010/main" id="{6B2DF22A-DA50-4681-8BE3-FF5D7C596149}"/>
              </a:ext>
            </a:extLst>
          </p:cNvPr>
          <p:cNvSpPr/>
          <p:nvPr userDrawn="1"/>
        </p:nvSpPr>
        <p:spPr>
          <a:xfrm rot="0">
            <a:off x="4779711" y="3490769"/>
            <a:ext cx="381000" cy="381000"/>
          </a:xfrm>
          <a:custGeom>
            <a:avLst/>
            <a:gdLst/>
            <a:ahLst/>
            <a:cxnLst/>
            <a:rect b="b" l="0" r="r" t="0"/>
            <a:pathLst>
              <a:path h="381000" w="381000">
                <a:moveTo>
                  <a:pt x="0" y="76200"/>
                </a:moveTo>
                <a:cubicBezTo>
                  <a:pt x="0" y="34116"/>
                  <a:pt x="34116" y="0"/>
                  <a:pt x="76200" y="0"/>
                </a:cubicBezTo>
                <a:lnTo>
                  <a:pt x="304800" y="0"/>
                </a:lnTo>
                <a:cubicBezTo>
                  <a:pt x="346884" y="0"/>
                  <a:pt x="381000" y="34116"/>
                  <a:pt x="381000" y="76200"/>
                </a:cubicBezTo>
                <a:lnTo>
                  <a:pt x="381000" y="304800"/>
                </a:lnTo>
                <a:cubicBezTo>
                  <a:pt x="381000" y="346884"/>
                  <a:pt x="346884" y="381000"/>
                  <a:pt x="304800" y="381000"/>
                </a:cubicBezTo>
                <a:lnTo>
                  <a:pt x="76200" y="381000"/>
                </a:lnTo>
                <a:cubicBezTo>
                  <a:pt x="34116" y="381000"/>
                  <a:pt x="0" y="346884"/>
                  <a:pt x="0" y="304800"/>
                </a:cubicBezTo>
                <a:lnTo>
                  <a:pt x="0" y="76200"/>
                </a:lnTo>
              </a:path>
            </a:pathLst>
          </a:custGeom>
          <a:solidFill>
            <a:schemeClr val="accent3"/>
          </a:solidFill>
          <a:ln cap="flat" w="28575">
            <a:noFill/>
            <a:prstDash val="solid"/>
            <a:round/>
          </a:ln>
        </p:spPr>
        <p:txBody>
          <a:bodyPr anchor="ctr" rtlCol="0">
            <a:noAutofit/>
          </a:bodyPr>
          <a:lstStyle/>
          <a:p>
            <a:pPr algn="ctr"/>
            <a:r>
              <a:rPr dirty="0" lang="en-US"/>
              <a:t/>
            </a:r>
            <a:endParaRPr dirty="0" lang="en-US"/>
          </a:p>
        </p:txBody>
      </p:sp>
      <p:sp>
        <p:nvSpPr>
          <p:cNvPr id="16" name="shape-AA49">
            <a:extLst>
              <a:ext uri="{777AFFE7-0E48-4FFF-A5FB-04E97E546AD7}">
                <a16:creationId xmlns:a16="http://schemas.microsoft.com/office/drawing/2010/main" id="{D95D590C-C41F-48D4-8DD2-FA2737AFB5A8}"/>
              </a:ext>
            </a:extLst>
          </p:cNvPr>
          <p:cNvSpPr/>
          <p:nvPr userDrawn="1"/>
        </p:nvSpPr>
        <p:spPr>
          <a:xfrm rot="0">
            <a:off x="4779711" y="4119419"/>
            <a:ext cx="381000" cy="381000"/>
          </a:xfrm>
          <a:custGeom>
            <a:avLst/>
            <a:gdLst/>
            <a:ahLst/>
            <a:cxnLst/>
            <a:rect b="b" l="0" r="r" t="0"/>
            <a:pathLst>
              <a:path h="381000" w="381000">
                <a:moveTo>
                  <a:pt x="0" y="76200"/>
                </a:moveTo>
                <a:cubicBezTo>
                  <a:pt x="0" y="34116"/>
                  <a:pt x="34116" y="0"/>
                  <a:pt x="76200" y="0"/>
                </a:cubicBezTo>
                <a:lnTo>
                  <a:pt x="304800" y="0"/>
                </a:lnTo>
                <a:cubicBezTo>
                  <a:pt x="346884" y="0"/>
                  <a:pt x="381000" y="34116"/>
                  <a:pt x="381000" y="76200"/>
                </a:cubicBezTo>
                <a:lnTo>
                  <a:pt x="381000" y="304800"/>
                </a:lnTo>
                <a:cubicBezTo>
                  <a:pt x="381000" y="346884"/>
                  <a:pt x="346884" y="381000"/>
                  <a:pt x="304800" y="381000"/>
                </a:cubicBezTo>
                <a:lnTo>
                  <a:pt x="76200" y="381000"/>
                </a:lnTo>
                <a:cubicBezTo>
                  <a:pt x="34116" y="381000"/>
                  <a:pt x="0" y="346884"/>
                  <a:pt x="0" y="304800"/>
                </a:cubicBezTo>
                <a:lnTo>
                  <a:pt x="0" y="76200"/>
                </a:lnTo>
              </a:path>
            </a:pathLst>
          </a:custGeom>
          <a:solidFill>
            <a:schemeClr val="accent3"/>
          </a:solidFill>
          <a:ln cap="flat" w="28575">
            <a:noFill/>
            <a:prstDash val="solid"/>
            <a:round/>
          </a:ln>
        </p:spPr>
        <p:txBody>
          <a:bodyPr anchor="ctr" rtlCol="0">
            <a:noAutofit/>
          </a:bodyPr>
          <a:lstStyle/>
          <a:p>
            <a:pPr algn="ctr"/>
            <a:r>
              <a:rPr dirty="0" lang="en-US"/>
              <a:t/>
            </a:r>
            <a:endParaRPr dirty="0" lang="en-US"/>
          </a:p>
        </p:txBody>
      </p:sp>
      <p:sp>
        <p:nvSpPr>
          <p:cNvPr id="17" name="Rectangle 9">
            <a:extLst>
              <a:ext uri="{B38B8919-FAE2-4B88-8384-09E3D0E96811}">
                <a16:creationId xmlns:a16="http://schemas.microsoft.com/office/drawing/2010/main" id="{4CC2F6C3-2F2C-4DEF-9E8B-2A67C6B8B3FD}"/>
              </a:ext>
            </a:extLst>
          </p:cNvPr>
          <p:cNvSpPr>
            <a:spLocks noGrp="true"/>
          </p:cNvSpPr>
          <p:nvPr>
            <p:ph idx="14" type="title"/>
          </p:nvPr>
        </p:nvSpPr>
        <p:spPr>
          <a:xfrm flipH="true" flipV="true" rot="0">
            <a:off x="1285875" y="1666313"/>
            <a:ext cx="2209762" cy="303542"/>
          </a:xfrm>
          <a:prstGeom prst="rect">
            <a:avLst/>
          </a:prstGeom>
        </p:spPr>
        <p:txBody>
          <a:bodyPr anchor="b" bIns="45720" lIns="0" rIns="91440" rot="10800000" rtlCol="0" tIns="45720">
            <a:normAutofit fontScale="100000" lnSpcReduction="0"/>
          </a:bodyPr>
          <a:lstStyle>
            <a:lvl1pPr lvl="0">
              <a:defRPr b="0" dirty="0" lang="en-US" sz="1400">
                <a:latin typeface="+mj-lt"/>
              </a:defRPr>
            </a:lvl1pPr>
          </a:lstStyle>
          <a:p>
            <a:pPr/>
            <a:r>
              <a:rPr dirty="0" lang="en-US"/>
              <a:t>Click to edit Master title style</a:t>
            </a:r>
            <a:endParaRPr dirty="0" lang="en-US"/>
          </a:p>
        </p:txBody>
      </p:sp>
      <p:sp>
        <p:nvSpPr>
          <p:cNvPr id="18" name="Rectangle 10">
            <a:extLst>
              <a:ext uri="{FA6AFB44-4BFA-4C0A-8E04-FEC7BF8A450F}">
                <a16:creationId xmlns:a16="http://schemas.microsoft.com/office/drawing/2010/main" id="{331E93D1-10FF-49D0-B162-FCFBDDDEF6B6}"/>
              </a:ext>
            </a:extLst>
          </p:cNvPr>
          <p:cNvSpPr>
            <a:spLocks noGrp="true"/>
          </p:cNvSpPr>
          <p:nvPr>
            <p:ph idx="15" type="title"/>
          </p:nvPr>
        </p:nvSpPr>
        <p:spPr>
          <a:xfrm flipH="true" flipV="true" rot="0">
            <a:off x="1285875" y="2206752"/>
            <a:ext cx="2209800" cy="345624"/>
          </a:xfrm>
          <a:prstGeom prst="rect">
            <a:avLst/>
          </a:prstGeom>
        </p:spPr>
        <p:txBody>
          <a:bodyPr anchor="b" bIns="45720" lIns="0" rIns="91440" rot="10800000" rtlCol="0" tIns="45720">
            <a:normAutofit fontScale="100000" lnSpcReduction="0"/>
          </a:bodyPr>
          <a:lstStyle>
            <a:lvl1pPr lvl="0">
              <a:defRPr b="0" dirty="0" lang="en-US" sz="1400">
                <a:latin typeface="+mj-lt"/>
              </a:defRPr>
            </a:lvl1pPr>
          </a:lstStyle>
          <a:p>
            <a:pPr/>
            <a:r>
              <a:rPr dirty="0" lang="en-US"/>
              <a:t>Click to edit Master title style</a:t>
            </a:r>
            <a:endParaRPr dirty="0" lang="en-US"/>
          </a:p>
        </p:txBody>
      </p:sp>
      <p:sp>
        <p:nvSpPr>
          <p:cNvPr id="19" name="Rectangle 11">
            <a:extLst>
              <a:ext uri="{F2658EB9-8701-499A-9216-F2B289398E08}">
                <a16:creationId xmlns:a16="http://schemas.microsoft.com/office/drawing/2010/main" id="{6BDECEEE-9182-48E9-B32D-F0B0AC59CF26}"/>
              </a:ext>
            </a:extLst>
          </p:cNvPr>
          <p:cNvSpPr>
            <a:spLocks noGrp="true"/>
          </p:cNvSpPr>
          <p:nvPr>
            <p:ph idx="16" type="title"/>
          </p:nvPr>
        </p:nvSpPr>
        <p:spPr>
          <a:xfrm flipH="false" flipV="false" rot="0">
            <a:off x="1285875" y="2892056"/>
            <a:ext cx="2209800" cy="304800"/>
          </a:xfrm>
          <a:prstGeom prst="rect">
            <a:avLst/>
          </a:prstGeom>
        </p:spPr>
        <p:txBody>
          <a:bodyPr anchor="b" bIns="45720" lIns="0" rIns="91440" rtlCol="0" tIns="45720">
            <a:normAutofit fontScale="100000" lnSpcReduction="0"/>
          </a:bodyPr>
          <a:lstStyle>
            <a:lvl1pPr lvl="0">
              <a:defRPr b="0" dirty="0" lang="en-US" sz="1400">
                <a:latin typeface="+mj-lt"/>
              </a:defRPr>
            </a:lvl1pPr>
          </a:lstStyle>
          <a:p>
            <a:pPr/>
            <a:r>
              <a:rPr dirty="0" lang="en-US"/>
              <a:t>Click to edit Master title style</a:t>
            </a:r>
            <a:endParaRPr dirty="0" lang="en-US"/>
          </a:p>
        </p:txBody>
      </p:sp>
      <p:sp>
        <p:nvSpPr>
          <p:cNvPr id="20" name="Rectangle 12">
            <a:extLst>
              <a:ext uri="{7F7B0E30-1C29-44E4-A21A-9815D5DF1ADF}">
                <a16:creationId xmlns:a16="http://schemas.microsoft.com/office/drawing/2010/main" id="{830AECC8-FD39-4AA4-9BDC-F6C49B4D6957}"/>
              </a:ext>
            </a:extLst>
          </p:cNvPr>
          <p:cNvSpPr>
            <a:spLocks noGrp="true"/>
          </p:cNvSpPr>
          <p:nvPr>
            <p:ph idx="17" type="title"/>
          </p:nvPr>
        </p:nvSpPr>
        <p:spPr>
          <a:xfrm flipH="false" flipV="false" rot="0">
            <a:off x="1285875" y="3513486"/>
            <a:ext cx="2209800" cy="304800"/>
          </a:xfrm>
          <a:prstGeom prst="rect">
            <a:avLst/>
          </a:prstGeom>
        </p:spPr>
        <p:txBody>
          <a:bodyPr anchor="b" bIns="45720" lIns="0" rIns="91440" rtlCol="0" tIns="45720">
            <a:normAutofit fontScale="100000" lnSpcReduction="0"/>
          </a:bodyPr>
          <a:lstStyle>
            <a:lvl1pPr lvl="0">
              <a:defRPr b="0" dirty="0" lang="en-US" sz="1400">
                <a:latin typeface="+mj-lt"/>
              </a:defRPr>
            </a:lvl1pPr>
          </a:lstStyle>
          <a:p>
            <a:pPr/>
            <a:r>
              <a:rPr dirty="0" lang="en-US"/>
              <a:t>Click to edit Master title style</a:t>
            </a:r>
            <a:endParaRPr dirty="0" lang="en-US"/>
          </a:p>
        </p:txBody>
      </p:sp>
      <p:sp>
        <p:nvSpPr>
          <p:cNvPr id="21" name="Rectangle 13">
            <a:extLst>
              <a:ext uri="{D2A00F50-571A-49BF-86F2-FDEA0215F34B}">
                <a16:creationId xmlns:a16="http://schemas.microsoft.com/office/drawing/2010/main" id="{6FC300CF-9D19-44F3-B0E2-DBEB56C4DE0B}"/>
              </a:ext>
            </a:extLst>
          </p:cNvPr>
          <p:cNvSpPr>
            <a:spLocks noGrp="true"/>
          </p:cNvSpPr>
          <p:nvPr>
            <p:ph idx="18" type="title"/>
          </p:nvPr>
        </p:nvSpPr>
        <p:spPr>
          <a:xfrm flipH="false" flipV="false" rot="0">
            <a:off x="1285875" y="4171950"/>
            <a:ext cx="2209800" cy="304800"/>
          </a:xfrm>
          <a:prstGeom prst="rect">
            <a:avLst/>
          </a:prstGeom>
        </p:spPr>
        <p:txBody>
          <a:bodyPr anchor="b" bIns="45720" lIns="0" rIns="91440" rtlCol="0" tIns="45720">
            <a:normAutofit fontScale="100000" lnSpcReduction="0"/>
          </a:bodyPr>
          <a:lstStyle>
            <a:lvl1pPr lvl="0">
              <a:defRPr b="0" dirty="0" lang="en-US" sz="1400">
                <a:latin typeface="+mj-lt"/>
              </a:defRPr>
            </a:lvl1pPr>
          </a:lstStyle>
          <a:p>
            <a:pPr/>
            <a:r>
              <a:rPr dirty="0" lang="en-US"/>
              <a:t>Click to edit Master title style</a:t>
            </a:r>
            <a:endParaRPr dirty="0" lang="en-US"/>
          </a:p>
        </p:txBody>
      </p:sp>
      <p:sp>
        <p:nvSpPr>
          <p:cNvPr id="22" name="Rectangle 14">
            <a:extLst>
              <a:ext uri="{8624808F-74EC-4A40-8484-1D231492D8BD}">
                <a16:creationId xmlns:a16="http://schemas.microsoft.com/office/drawing/2010/main" id="{C167FB6B-74F6-48A1-AEAF-8B6232527A9A}"/>
              </a:ext>
            </a:extLst>
          </p:cNvPr>
          <p:cNvSpPr>
            <a:spLocks noGrp="true"/>
          </p:cNvSpPr>
          <p:nvPr>
            <p:ph idx="19" type="title"/>
          </p:nvPr>
        </p:nvSpPr>
        <p:spPr>
          <a:xfrm flipH="false" flipV="false" rot="0">
            <a:off x="5343525" y="1654911"/>
            <a:ext cx="2209800" cy="304800"/>
          </a:xfrm>
          <a:prstGeom prst="rect">
            <a:avLst/>
          </a:prstGeom>
        </p:spPr>
        <p:txBody>
          <a:bodyPr anchor="b" bIns="45720" lIns="0" rIns="91440" rtlCol="0" tIns="45720">
            <a:normAutofit fontScale="100000" lnSpcReduction="0"/>
          </a:bodyPr>
          <a:lstStyle>
            <a:lvl1pPr lvl="0">
              <a:defRPr b="0" dirty="0" lang="en-US" sz="1400">
                <a:latin typeface="+mj-lt"/>
              </a:defRPr>
            </a:lvl1pPr>
          </a:lstStyle>
          <a:p>
            <a:pPr/>
            <a:r>
              <a:rPr dirty="0" lang="en-US"/>
              <a:t>Click to edit Master title style</a:t>
            </a:r>
            <a:endParaRPr dirty="0" lang="en-US"/>
          </a:p>
        </p:txBody>
      </p:sp>
      <p:sp>
        <p:nvSpPr>
          <p:cNvPr id="23" name="Rectangle 15">
            <a:extLst>
              <a:ext uri="{2D9C5749-5AF1-473E-A2A8-07B8C5032648}">
                <a16:creationId xmlns:a16="http://schemas.microsoft.com/office/drawing/2010/main" id="{A0BF9BC3-A7B5-4FF0-AD2C-B1065F2A207F}"/>
              </a:ext>
            </a:extLst>
          </p:cNvPr>
          <p:cNvSpPr>
            <a:spLocks noGrp="true"/>
          </p:cNvSpPr>
          <p:nvPr>
            <p:ph idx="20" type="title"/>
          </p:nvPr>
        </p:nvSpPr>
        <p:spPr>
          <a:xfrm flipH="false" flipV="false" rot="0">
            <a:off x="5343525" y="2283209"/>
            <a:ext cx="2209800" cy="304800"/>
          </a:xfrm>
          <a:prstGeom prst="rect">
            <a:avLst/>
          </a:prstGeom>
        </p:spPr>
        <p:txBody>
          <a:bodyPr anchor="b" bIns="45720" lIns="0" rIns="91440" rtlCol="0" tIns="45720">
            <a:normAutofit fontScale="100000" lnSpcReduction="0"/>
          </a:bodyPr>
          <a:lstStyle>
            <a:lvl1pPr lvl="0">
              <a:defRPr b="0" dirty="0" lang="en-US" sz="1400">
                <a:latin typeface="+mj-lt"/>
              </a:defRPr>
            </a:lvl1pPr>
          </a:lstStyle>
          <a:p>
            <a:pPr/>
            <a:r>
              <a:rPr dirty="0" lang="en-US"/>
              <a:t>Click to edit Master title style</a:t>
            </a:r>
            <a:endParaRPr dirty="0" lang="en-US"/>
          </a:p>
        </p:txBody>
      </p:sp>
      <p:sp>
        <p:nvSpPr>
          <p:cNvPr id="24" name="Rectangle 16">
            <a:extLst>
              <a:ext uri="{2FC9EA32-E343-4721-BCF1-002A36E3E2FE}">
                <a16:creationId xmlns:a16="http://schemas.microsoft.com/office/drawing/2010/main" id="{60D5CDCA-1C2A-4B93-A232-0F3F936E9956}"/>
              </a:ext>
            </a:extLst>
          </p:cNvPr>
          <p:cNvSpPr>
            <a:spLocks noGrp="true"/>
          </p:cNvSpPr>
          <p:nvPr>
            <p:ph idx="21" type="title"/>
          </p:nvPr>
        </p:nvSpPr>
        <p:spPr>
          <a:xfrm flipH="false" flipV="false" rot="0">
            <a:off x="5343525" y="2911507"/>
            <a:ext cx="2209800" cy="304800"/>
          </a:xfrm>
          <a:prstGeom prst="rect">
            <a:avLst/>
          </a:prstGeom>
        </p:spPr>
        <p:txBody>
          <a:bodyPr anchor="b" bIns="45720" lIns="0" rIns="91440" rtlCol="0" tIns="45720">
            <a:normAutofit fontScale="100000" lnSpcReduction="0"/>
          </a:bodyPr>
          <a:lstStyle>
            <a:lvl1pPr lvl="0">
              <a:defRPr b="0" dirty="0" lang="en-US" sz="1400">
                <a:latin typeface="+mj-lt"/>
              </a:defRPr>
            </a:lvl1pPr>
          </a:lstStyle>
          <a:p>
            <a:pPr/>
            <a:r>
              <a:rPr dirty="0" lang="en-US"/>
              <a:t>Click to edit Master title style</a:t>
            </a:r>
            <a:endParaRPr dirty="0" lang="en-US"/>
          </a:p>
        </p:txBody>
      </p:sp>
      <p:sp>
        <p:nvSpPr>
          <p:cNvPr id="25" name="Rectangle 17">
            <a:extLst>
              <a:ext uri="{3668D642-192D-499B-88E5-E2A5C27FCD06}">
                <a16:creationId xmlns:a16="http://schemas.microsoft.com/office/drawing/2010/main" id="{D4327C7E-FF71-4480-BB11-6E8F15D94ABE}"/>
              </a:ext>
            </a:extLst>
          </p:cNvPr>
          <p:cNvSpPr>
            <a:spLocks noGrp="true"/>
          </p:cNvSpPr>
          <p:nvPr>
            <p:ph idx="22" type="title"/>
          </p:nvPr>
        </p:nvSpPr>
        <p:spPr>
          <a:xfrm flipH="false" flipV="false" rot="0">
            <a:off x="5343525" y="3539804"/>
            <a:ext cx="2209800" cy="304800"/>
          </a:xfrm>
          <a:prstGeom prst="rect">
            <a:avLst/>
          </a:prstGeom>
        </p:spPr>
        <p:txBody>
          <a:bodyPr anchor="b" bIns="45720" lIns="0" rIns="91440" rtlCol="0" tIns="45720">
            <a:normAutofit fontScale="100000" lnSpcReduction="0"/>
          </a:bodyPr>
          <a:lstStyle>
            <a:lvl1pPr lvl="0">
              <a:defRPr b="0" dirty="0" lang="en-US" sz="1400">
                <a:latin typeface="+mj-lt"/>
              </a:defRPr>
            </a:lvl1pPr>
          </a:lstStyle>
          <a:p>
            <a:pPr/>
            <a:r>
              <a:rPr dirty="0" lang="en-US"/>
              <a:t>Click to edit Master title style</a:t>
            </a:r>
            <a:endParaRPr dirty="0" lang="en-US"/>
          </a:p>
        </p:txBody>
      </p:sp>
      <p:sp>
        <p:nvSpPr>
          <p:cNvPr id="26" name="Rectangle 18">
            <a:extLst>
              <a:ext uri="{B12BED90-6DE0-4F15-8867-3C41C34D860F}">
                <a16:creationId xmlns:a16="http://schemas.microsoft.com/office/drawing/2010/main" id="{81A6DA06-BD75-49A9-9A23-9C1946C33BF0}"/>
              </a:ext>
            </a:extLst>
          </p:cNvPr>
          <p:cNvSpPr>
            <a:spLocks noGrp="true"/>
          </p:cNvSpPr>
          <p:nvPr>
            <p:ph idx="23" type="title"/>
          </p:nvPr>
        </p:nvSpPr>
        <p:spPr>
          <a:xfrm flipH="false" flipV="false" rot="0">
            <a:off x="5343525" y="4171950"/>
            <a:ext cx="2209800" cy="304800"/>
          </a:xfrm>
          <a:prstGeom prst="rect">
            <a:avLst/>
          </a:prstGeom>
        </p:spPr>
        <p:txBody>
          <a:bodyPr anchor="b" bIns="45720" lIns="0" rIns="91440" rtlCol="0" tIns="45720">
            <a:normAutofit fontScale="100000" lnSpcReduction="0"/>
          </a:bodyPr>
          <a:lstStyle>
            <a:lvl1pPr lvl="0">
              <a:defRPr b="0" dirty="0" lang="en-US" sz="1400">
                <a:latin typeface="+mj-lt"/>
              </a:defRPr>
            </a:lvl1pPr>
          </a:lstStyle>
          <a:p>
            <a:pPr/>
            <a:r>
              <a:rPr dirty="0" lang="en-US"/>
              <a:t>Click to edit Master title style</a:t>
            </a:r>
            <a:endParaRPr dirty="0" lang="en-US"/>
          </a:p>
        </p:txBody>
      </p:sp>
      <p:sp>
        <p:nvSpPr>
          <p:cNvPr id="27" name="Rectangle 21">
            <a:extLst>
              <a:ext uri="{96D6A8AB-A265-4AC3-8164-DB4059F9437C}">
                <a16:creationId xmlns:a16="http://schemas.microsoft.com/office/drawing/2010/main" id="{C95A102E-1207-4F42-A63E-BA7A60542F82}"/>
              </a:ext>
            </a:extLst>
          </p:cNvPr>
          <p:cNvSpPr>
            <a:spLocks noGrp="true"/>
          </p:cNvSpPr>
          <p:nvPr>
            <p:ph idx="24" type="title"/>
          </p:nvPr>
        </p:nvSpPr>
        <p:spPr>
          <a:xfrm flipH="false" flipV="false" rot="0">
            <a:off x="765676" y="1606810"/>
            <a:ext cx="368169" cy="383190"/>
          </a:xfrm>
          <a:prstGeom prst="rect">
            <a:avLst/>
          </a:prstGeom>
        </p:spPr>
        <p:txBody>
          <a:bodyPr anchor="ctr" bIns="45720" lIns="91440" rIns="91440" rtlCol="0" tIns="45720" vert="horz">
            <a:normAutofit fontScale="100000" lnSpcReduction="0"/>
          </a:bodyPr>
          <a:lstStyle>
            <a:lvl1pPr lvl="0">
              <a:defRPr dirty="0" lang="en-US" sz="1200">
                <a:solidFill>
                  <a:schemeClr val="tx1"/>
                </a:solidFill>
                <a:latin typeface="Outfit-demi_bold"/>
              </a:defRPr>
            </a:lvl1pPr>
          </a:lstStyle>
          <a:p>
            <a:pPr/>
            <a:r>
              <a:rPr dirty="0" lang="en-US"/>
              <a:t>Click to edit Master title style</a:t>
            </a:r>
            <a:endParaRPr dirty="0" lang="en-US"/>
          </a:p>
        </p:txBody>
      </p:sp>
      <p:sp>
        <p:nvSpPr>
          <p:cNvPr id="28" name="Rectangle 22">
            <a:extLst>
              <a:ext uri="{A42A6F45-B72D-4014-811A-7DF233B43644}">
                <a16:creationId xmlns:a16="http://schemas.microsoft.com/office/drawing/2010/main" id="{0219709D-6D53-4931-A4CA-65F2CF114C9A}"/>
              </a:ext>
            </a:extLst>
          </p:cNvPr>
          <p:cNvSpPr>
            <a:spLocks noGrp="true"/>
          </p:cNvSpPr>
          <p:nvPr>
            <p:ph idx="25" type="title"/>
          </p:nvPr>
        </p:nvSpPr>
        <p:spPr>
          <a:xfrm flipH="false" flipV="false" rot="0">
            <a:off x="765676" y="2230431"/>
            <a:ext cx="375675" cy="390706"/>
          </a:xfrm>
          <a:prstGeom prst="rect">
            <a:avLst/>
          </a:prstGeom>
        </p:spPr>
        <p:txBody>
          <a:bodyPr anchor="ctr" bIns="45720" lIns="91440" rIns="91440" rtlCol="0" tIns="45720">
            <a:normAutofit fontScale="100000" lnSpcReduction="0"/>
          </a:bodyPr>
          <a:lstStyle>
            <a:lvl1pPr lvl="0">
              <a:defRPr dirty="0" lang="en-US" sz="1200">
                <a:solidFill>
                  <a:schemeClr val="tx1"/>
                </a:solidFill>
                <a:latin typeface="Outfit-demi_bold"/>
              </a:defRPr>
            </a:lvl1pPr>
          </a:lstStyle>
          <a:p>
            <a:pPr/>
            <a:r>
              <a:rPr dirty="0" lang="en-US"/>
              <a:t>Click to edit Master title style</a:t>
            </a:r>
            <a:endParaRPr dirty="0" lang="en-US"/>
          </a:p>
        </p:txBody>
      </p:sp>
      <p:sp>
        <p:nvSpPr>
          <p:cNvPr id="29" name="Rectangle 23">
            <a:extLst>
              <a:ext uri="{B8107FDC-BCD0-4A0F-9626-564B3510119F}">
                <a16:creationId xmlns:a16="http://schemas.microsoft.com/office/drawing/2010/main" id="{6A7C8431-530E-490D-A2C0-6BBB268E0D3B}"/>
              </a:ext>
            </a:extLst>
          </p:cNvPr>
          <p:cNvSpPr>
            <a:spLocks noChangeAspect="false" noGrp="true"/>
          </p:cNvSpPr>
          <p:nvPr>
            <p:ph idx="26" type="title"/>
          </p:nvPr>
        </p:nvSpPr>
        <p:spPr>
          <a:xfrm flipH="false" flipV="false" rot="0">
            <a:off x="765676" y="2859062"/>
            <a:ext cx="375675" cy="383190"/>
          </a:xfrm>
          <a:prstGeom prst="rect">
            <a:avLst/>
          </a:prstGeom>
        </p:spPr>
        <p:txBody>
          <a:bodyPr anchor="ctr" bIns="45720" lIns="91440" rIns="91440" rtlCol="0" tIns="45720">
            <a:normAutofit fontScale="100000" lnSpcReduction="0"/>
          </a:bodyPr>
          <a:lstStyle>
            <a:lvl1pPr algn="ctr" lvl="0">
              <a:defRPr dirty="0" lang="en-US" sz="1200">
                <a:solidFill>
                  <a:schemeClr val="tx1"/>
                </a:solidFill>
                <a:latin typeface="Outfit-demi_bold"/>
              </a:defRPr>
            </a:lvl1pPr>
          </a:lstStyle>
          <a:p>
            <a:pPr/>
            <a:r>
              <a:rPr dirty="0" lang="en-US"/>
              <a:t>Click to edit Master title style</a:t>
            </a:r>
            <a:endParaRPr dirty="0" lang="en-US"/>
          </a:p>
        </p:txBody>
      </p:sp>
      <p:sp>
        <p:nvSpPr>
          <p:cNvPr id="30" name="Rectangle 24">
            <a:extLst>
              <a:ext uri="{C6AC1810-8EED-4469-9D73-085E4445255A}">
                <a16:creationId xmlns:a16="http://schemas.microsoft.com/office/drawing/2010/main" id="{EE08185D-AB9A-4FFA-8FF7-82F1DEDEF54B}"/>
              </a:ext>
            </a:extLst>
          </p:cNvPr>
          <p:cNvSpPr>
            <a:spLocks noGrp="true"/>
          </p:cNvSpPr>
          <p:nvPr>
            <p:ph idx="27" type="title"/>
          </p:nvPr>
        </p:nvSpPr>
        <p:spPr>
          <a:xfrm flipH="false" flipV="false" rot="0">
            <a:off x="764895" y="3492198"/>
            <a:ext cx="381000" cy="381000"/>
          </a:xfrm>
          <a:prstGeom prst="rect">
            <a:avLst/>
          </a:prstGeom>
        </p:spPr>
        <p:txBody>
          <a:bodyPr anchor="ctr" bIns="45720" lIns="91440" rIns="91440" rtlCol="0" tIns="45720">
            <a:normAutofit fontScale="100000" lnSpcReduction="0"/>
          </a:bodyPr>
          <a:lstStyle>
            <a:lvl1pPr algn="ctr" lvl="0">
              <a:defRPr dirty="0" lang="en-US" sz="1200">
                <a:solidFill>
                  <a:schemeClr val="tx1"/>
                </a:solidFill>
                <a:latin typeface="Outfit-demi_bold"/>
              </a:defRPr>
            </a:lvl1pPr>
          </a:lstStyle>
          <a:p>
            <a:pPr/>
            <a:r>
              <a:rPr dirty="0" lang="en-US"/>
              <a:t>Click to edit Master title style</a:t>
            </a:r>
            <a:endParaRPr dirty="0" lang="en-US"/>
          </a:p>
        </p:txBody>
      </p:sp>
      <p:sp>
        <p:nvSpPr>
          <p:cNvPr id="31" name="Rectangle 25">
            <a:extLst>
              <a:ext uri="{28E7B068-592B-44E1-88D7-0F7DC2B0BD87}">
                <a16:creationId xmlns:a16="http://schemas.microsoft.com/office/drawing/2010/main" id="{986284E5-48CF-49CA-9F00-143B6255C59C}"/>
              </a:ext>
            </a:extLst>
          </p:cNvPr>
          <p:cNvSpPr>
            <a:spLocks noChangeAspect="false" noGrp="true"/>
          </p:cNvSpPr>
          <p:nvPr>
            <p:ph idx="28" type="title"/>
          </p:nvPr>
        </p:nvSpPr>
        <p:spPr>
          <a:xfrm flipH="false" flipV="false" rot="0">
            <a:off x="754189" y="4127792"/>
            <a:ext cx="381000" cy="381000"/>
          </a:xfrm>
          <a:prstGeom prst="rect">
            <a:avLst/>
          </a:prstGeom>
          <a:noFill/>
          <a:ln cap="flat" w="28575">
            <a:noFill/>
            <a:prstDash val="solid"/>
            <a:round/>
          </a:ln>
        </p:spPr>
        <p:txBody>
          <a:bodyPr anchor="ctr" bIns="45720" lIns="91440" rIns="91440" rtlCol="0" tIns="45720">
            <a:normAutofit fontScale="100000" lnSpcReduction="0"/>
          </a:bodyPr>
          <a:lstStyle>
            <a:lvl1pPr algn="ctr" lvl="0">
              <a:defRPr dirty="0" lang="en-US" sz="1200">
                <a:solidFill>
                  <a:schemeClr val="tx1"/>
                </a:solidFill>
                <a:latin typeface="Outfit-demi_bold"/>
              </a:defRPr>
            </a:lvl1pPr>
          </a:lstStyle>
          <a:p>
            <a:pPr/>
            <a:r>
              <a:rPr dirty="0" lang="en-US"/>
              <a:t>Click to edit Master title style</a:t>
            </a:r>
            <a:endParaRPr dirty="0" lang="en-US"/>
          </a:p>
        </p:txBody>
      </p:sp>
      <p:sp>
        <p:nvSpPr>
          <p:cNvPr id="32" name="Rectangle 26">
            <a:extLst>
              <a:ext uri="{7D91D116-36AD-46A6-ACDF-41E4BF4E5F30}">
                <a16:creationId xmlns:a16="http://schemas.microsoft.com/office/drawing/2010/main" id="{C04F9628-6368-4A69-8845-2BCAD6CE1D1F}"/>
              </a:ext>
            </a:extLst>
          </p:cNvPr>
          <p:cNvSpPr>
            <a:spLocks noGrp="true"/>
          </p:cNvSpPr>
          <p:nvPr>
            <p:ph idx="29" type="title"/>
          </p:nvPr>
        </p:nvSpPr>
        <p:spPr>
          <a:xfrm flipH="false" flipV="false" rot="0">
            <a:off x="4782836" y="1601295"/>
            <a:ext cx="381000" cy="381000"/>
          </a:xfrm>
          <a:prstGeom prst="rect">
            <a:avLst/>
          </a:prstGeom>
        </p:spPr>
        <p:txBody>
          <a:bodyPr anchor="ctr" bIns="45720" lIns="91440" rIns="91440" rtlCol="0" tIns="45720">
            <a:normAutofit fontScale="100000" lnSpcReduction="0"/>
          </a:bodyPr>
          <a:lstStyle>
            <a:lvl1pPr algn="ctr" lvl="0">
              <a:defRPr dirty="0" lang="en-US" sz="1200">
                <a:latin typeface="Outfit-demi_bold"/>
              </a:defRPr>
            </a:lvl1pPr>
          </a:lstStyle>
          <a:p>
            <a:pPr/>
            <a:r>
              <a:rPr dirty="0" lang="en-US"/>
              <a:t>Click to edit Master title style</a:t>
            </a:r>
            <a:endParaRPr dirty="0" lang="en-US"/>
          </a:p>
        </p:txBody>
      </p:sp>
      <p:sp>
        <p:nvSpPr>
          <p:cNvPr id="33" name="Rectangle 27">
            <a:extLst>
              <a:ext uri="{698E1CD1-C65E-4460-8774-719B2C444472}">
                <a16:creationId xmlns:a16="http://schemas.microsoft.com/office/drawing/2010/main" id="{477D183C-2D6E-4B65-86A1-7B9012B70D56}"/>
              </a:ext>
            </a:extLst>
          </p:cNvPr>
          <p:cNvSpPr>
            <a:spLocks noGrp="true"/>
          </p:cNvSpPr>
          <p:nvPr>
            <p:ph idx="30" type="title"/>
          </p:nvPr>
        </p:nvSpPr>
        <p:spPr>
          <a:xfrm flipH="false" flipV="false" rot="0">
            <a:off x="4782836" y="2236822"/>
            <a:ext cx="381000" cy="381000"/>
          </a:xfrm>
          <a:prstGeom prst="rect">
            <a:avLst/>
          </a:prstGeom>
          <a:noFill/>
          <a:ln cap="flat" w="28575">
            <a:noFill/>
            <a:prstDash val="solid"/>
            <a:round/>
          </a:ln>
        </p:spPr>
        <p:txBody>
          <a:bodyPr anchor="ctr" bIns="45720" lIns="91440" rIns="91440" rtlCol="0" tIns="45720">
            <a:normAutofit fontScale="100000" lnSpcReduction="0"/>
          </a:bodyPr>
          <a:lstStyle>
            <a:lvl1pPr algn="ctr" lvl="0">
              <a:defRPr dirty="0" lang="en-US" sz="1200">
                <a:latin typeface="Outfit-demi_bold"/>
              </a:defRPr>
            </a:lvl1pPr>
          </a:lstStyle>
          <a:p>
            <a:pPr/>
            <a:r>
              <a:rPr dirty="0" lang="en-US"/>
              <a:t>Click to edit Master title style</a:t>
            </a:r>
            <a:endParaRPr dirty="0" lang="en-US"/>
          </a:p>
        </p:txBody>
      </p:sp>
      <p:sp>
        <p:nvSpPr>
          <p:cNvPr id="34" name="Rectangle 28">
            <a:extLst>
              <a:ext uri="{693BFFFB-468D-4793-8689-79EC30489FC6}">
                <a16:creationId xmlns:a16="http://schemas.microsoft.com/office/drawing/2010/main" id="{4E5E4436-4149-4A4D-A127-00A1BF456BA6}"/>
              </a:ext>
            </a:extLst>
          </p:cNvPr>
          <p:cNvSpPr>
            <a:spLocks noGrp="true"/>
          </p:cNvSpPr>
          <p:nvPr>
            <p:ph idx="31" type="title"/>
          </p:nvPr>
        </p:nvSpPr>
        <p:spPr>
          <a:xfrm flipH="false" flipV="false" rot="0">
            <a:off x="4767224" y="2856728"/>
            <a:ext cx="381000" cy="381000"/>
          </a:xfrm>
          <a:prstGeom prst="rect">
            <a:avLst/>
          </a:prstGeom>
        </p:spPr>
        <p:txBody>
          <a:bodyPr anchor="ctr" bIns="45720" lIns="91440" rIns="91440" rtlCol="0" tIns="45720">
            <a:normAutofit fontScale="100000" lnSpcReduction="0"/>
          </a:bodyPr>
          <a:lstStyle>
            <a:lvl1pPr algn="ctr" lvl="0">
              <a:defRPr dirty="0" lang="en-US" sz="1200">
                <a:latin typeface="Outfit-demi_bold"/>
              </a:defRPr>
            </a:lvl1pPr>
          </a:lstStyle>
          <a:p>
            <a:pPr/>
            <a:r>
              <a:rPr dirty="0" lang="en-US"/>
              <a:t>Click to edit Master title style</a:t>
            </a:r>
            <a:endParaRPr dirty="0" lang="en-US"/>
          </a:p>
        </p:txBody>
      </p:sp>
      <p:sp>
        <p:nvSpPr>
          <p:cNvPr id="35" name="Rectangle 29">
            <a:extLst>
              <a:ext uri="{4142997A-0A9B-449B-845A-0033CB42A148}">
                <a16:creationId xmlns:a16="http://schemas.microsoft.com/office/drawing/2010/main" id="{E06418FB-E02B-413C-AA70-40E977D5DACC}"/>
              </a:ext>
            </a:extLst>
          </p:cNvPr>
          <p:cNvSpPr>
            <a:spLocks noGrp="true"/>
          </p:cNvSpPr>
          <p:nvPr>
            <p:ph idx="32" type="title"/>
          </p:nvPr>
        </p:nvSpPr>
        <p:spPr>
          <a:xfrm flipH="false" flipV="false" rot="0">
            <a:off x="4782836" y="3492255"/>
            <a:ext cx="381000" cy="381000"/>
          </a:xfrm>
          <a:prstGeom prst="rect">
            <a:avLst/>
          </a:prstGeom>
        </p:spPr>
        <p:txBody>
          <a:bodyPr anchor="ctr" bIns="45720" lIns="91440" rIns="91440" rtlCol="0" tIns="45720">
            <a:normAutofit fontScale="100000" lnSpcReduction="0"/>
          </a:bodyPr>
          <a:lstStyle>
            <a:lvl1pPr algn="ctr" lvl="0">
              <a:defRPr dirty="0" lang="en-US" sz="1200">
                <a:latin typeface="Outfit-demi_bold"/>
              </a:defRPr>
            </a:lvl1pPr>
          </a:lstStyle>
          <a:p>
            <a:pPr/>
            <a:r>
              <a:rPr dirty="0" lang="en-US"/>
              <a:t>Click to edit Master title style</a:t>
            </a:r>
            <a:endParaRPr dirty="0" lang="en-US"/>
          </a:p>
        </p:txBody>
      </p:sp>
      <p:sp>
        <p:nvSpPr>
          <p:cNvPr id="36" name="Rectangle 30">
            <a:extLst>
              <a:ext uri="{3F83CEDC-A531-41FA-A3E3-B015E028D6DB}">
                <a16:creationId xmlns:a16="http://schemas.microsoft.com/office/drawing/2010/main" id="{FC274735-A98B-4FA9-A6FF-3F38DF9E0B9E}"/>
              </a:ext>
            </a:extLst>
          </p:cNvPr>
          <p:cNvSpPr>
            <a:spLocks noGrp="true"/>
          </p:cNvSpPr>
          <p:nvPr>
            <p:ph idx="33" type="title"/>
          </p:nvPr>
        </p:nvSpPr>
        <p:spPr>
          <a:xfrm flipH="false" flipV="false" rot="0">
            <a:off x="4782836" y="4127782"/>
            <a:ext cx="381000" cy="381000"/>
          </a:xfrm>
          <a:prstGeom prst="rect">
            <a:avLst/>
          </a:prstGeom>
        </p:spPr>
        <p:txBody>
          <a:bodyPr anchor="ctr" bIns="45720" lIns="91440" rIns="91440" rtlCol="0" tIns="45720">
            <a:normAutofit fontScale="100000" lnSpcReduction="0"/>
          </a:bodyPr>
          <a:lstStyle>
            <a:lvl1pPr algn="ctr" lvl="0">
              <a:defRPr dirty="0" lang="en-US" sz="1200">
                <a:latin typeface="Outfit-demi_bold"/>
              </a:defRPr>
            </a:lvl1pPr>
          </a:lstStyle>
          <a:p>
            <a:pPr/>
            <a:r>
              <a:rPr dirty="0" lang="en-US"/>
              <a:t>Click to edit Master title style</a:t>
            </a:r>
            <a:endParaRPr dirty="0" lang="en-US"/>
          </a:p>
        </p:txBody>
      </p:sp>
    </p:spTree>
    <p:custDataLst>
      <p:tags r:id="rId3"/>
    </p:custDataLst>
    <p:extLst>
      <p:ext uri="{D54324AE-57E3-4762-A679-EDA1E616EDB2}">
        <p14:creationId xmlns:p14="http://schemas.microsoft.com/office/powerpoint/2010/main" val="1754703959453"/>
      </p:ext>
    </p:extLst>
  </p:cSld>
  <p:clrMapOvr>
    <a:masterClrMapping/>
  </p:clrMapOvr>
</p:sldLayout>
</file>

<file path=ppt/slideLayouts/slideLayout3.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Introduction">
    <p:spTree>
      <p:nvGrpSpPr>
        <p:cNvPr id="1" name=""/>
        <p:cNvGrpSpPr/>
        <p:nvPr/>
      </p:nvGrpSpPr>
      <p:grpSpPr>
        <a:xfrm>
          <a:off x="0" y="0"/>
          <a:ext cx="0" cy="0"/>
          <a:chOff x="0" y="0"/>
          <a:chExt cx="0" cy="0"/>
        </a:xfrm>
      </p:grpSpPr>
      <p:sp>
        <p:nvSpPr>
          <p:cNvPr hidden="false" id="2" name="Title 1">
            <a:extLst>
              <a:ext uri="{BB717629-8A02-4D52-AE91-776CD4D18223}">
                <a16:creationId xmlns:a16="http://schemas.microsoft.com/office/drawing/2010/main" id="{965B951C-5C49-4F40-BFD0-28FA4402B51B}"/>
              </a:ext>
            </a:extLst>
          </p:cNvPr>
          <p:cNvSpPr>
            <a:spLocks noGrp="true"/>
          </p:cNvSpPr>
          <p:nvPr>
            <p:ph idx="10" type="title"/>
          </p:nvPr>
        </p:nvSpPr>
        <p:spPr>
          <a:xfrm rot="0">
            <a:off x="683923" y="676265"/>
            <a:ext cx="2969933" cy="447675"/>
          </a:xfrm>
        </p:spPr>
        <p:txBody>
          <a:bodyPr anchor="ctr" lIns="0" rtlCol="0"/>
          <a:lstStyle>
            <a:lvl1pPr algn="l" lvl="0">
              <a:defRPr dirty="0" lang="en-US" sz="3000">
                <a:latin typeface="Outfit-demi_bold"/>
              </a:defRPr>
            </a:lvl1pPr>
          </a:lstStyle>
          <a:p>
            <a:pPr/>
            <a:r>
              <a:rPr dirty="0" lang="en-US"/>
              <a:t>Click to edit Master title style</a:t>
            </a:r>
            <a:endParaRPr dirty="0" lang="en-US"/>
          </a:p>
        </p:txBody>
      </p:sp>
      <p:sp>
        <p:nvSpPr>
          <p:cNvPr id="3" name="Slide Number Placeholder 3">
            <a:extLst>
              <a:ext uri="{9983AA49-FFB3-4194-BA5E-C4DF2737189A}">
                <a16:creationId xmlns:a16="http://schemas.microsoft.com/office/drawing/2010/main" id="{FD8AA97E-0276-41CB-BEF4-AFA95AB1EDB8}"/>
              </a:ext>
            </a:extLst>
          </p:cNvPr>
          <p:cNvSpPr>
            <a:spLocks noGrp="true"/>
          </p:cNvSpPr>
          <p:nvPr>
            <p:ph idx="11" sz="quarter" type="sldNum"/>
          </p:nvPr>
        </p:nvSpPr>
        <p:spPr/>
        <p:txBody>
          <a:bodyPr rtlCol="0"/>
          <a:lstStyle/>
          <a:p>
            <a:pPr/>
            <a:r>
              <a:rPr dirty="0" lang="en-US"/>
              <a:t>&lt;#&gt;</a:t>
            </a:r>
            <a:endParaRPr dirty="0" lang="en-US"/>
          </a:p>
        </p:txBody>
      </p:sp>
      <p:sp>
        <p:nvSpPr>
          <p:cNvPr id="4" name="Footer Placeholder 2">
            <a:extLst>
              <a:ext uri="{7830EFEA-110B-49B0-AAF9-ABA5A863FBF2}">
                <a16:creationId xmlns:a16="http://schemas.microsoft.com/office/drawing/2010/main" id="{A50BFA23-003C-499C-A920-66C77151F8DE}"/>
              </a:ext>
            </a:extLst>
          </p:cNvPr>
          <p:cNvSpPr>
            <a:spLocks noGrp="true"/>
          </p:cNvSpPr>
          <p:nvPr>
            <p:ph idx="12" sz="quarter" type="ftr"/>
          </p:nvPr>
        </p:nvSpPr>
        <p:spPr/>
        <p:txBody>
          <a:bodyPr rtlCol="0"/>
          <a:lstStyle/>
          <a:p>
            <a:pPr/>
            <a:r>
              <a:rPr dirty="0" lang="en-US"/>
              <a:t>Footer</a:t>
            </a:r>
            <a:endParaRPr dirty="0" lang="en-US"/>
          </a:p>
        </p:txBody>
      </p:sp>
      <p:sp>
        <p:nvSpPr>
          <p:cNvPr id="5" name="Date Placeholder 1">
            <a:extLst>
              <a:ext uri="{74886BFE-A50B-4A0C-AEFB-D21253DE213C}">
                <a16:creationId xmlns:a16="http://schemas.microsoft.com/office/drawing/2010/main" id="{C76C1711-A421-4270-B0A8-2563DF9AEF86}"/>
              </a:ext>
            </a:extLst>
          </p:cNvPr>
          <p:cNvSpPr>
            <a:spLocks noGrp="true"/>
          </p:cNvSpPr>
          <p:nvPr>
            <p:ph idx="13" sz="half" type="dt"/>
          </p:nvPr>
        </p:nvSpPr>
        <p:spPr/>
        <p:txBody>
          <a:bodyPr rtlCol="0"/>
          <a:lstStyle/>
          <a:p>
            <a:pPr/>
            <a:r>
              <a:rPr dirty="0" lang="en-US"/>
              <a:t>Date</a:t>
            </a:r>
            <a:endParaRPr dirty="0" lang="en-US"/>
          </a:p>
        </p:txBody>
      </p:sp>
      <p:sp>
        <p:nvSpPr>
          <p:cNvPr id="6" name="Rectangle 7">
            <a:extLst>
              <a:ext uri="{AEEFAB07-0D52-40DB-98CB-EC529EC8536D}">
                <a16:creationId xmlns:a16="http://schemas.microsoft.com/office/drawing/2010/main" id="{A16E3031-B6FF-49C2-92AB-42FA48B379AC}"/>
              </a:ext>
            </a:extLst>
          </p:cNvPr>
          <p:cNvSpPr>
            <a:spLocks noGrp="true"/>
          </p:cNvSpPr>
          <p:nvPr>
            <p:ph idx="14"/>
          </p:nvPr>
        </p:nvSpPr>
        <p:spPr>
          <a:xfrm flipH="false" flipV="false" rot="0">
            <a:off x="3771119" y="672198"/>
            <a:ext cx="4828003" cy="696677"/>
          </a:xfrm>
          <a:prstGeom prst="rect">
            <a:avLst/>
          </a:prstGeom>
        </p:spPr>
        <p:txBody>
          <a:bodyPr bIns="47625" lIns="95250" rIns="95250" rtlCol="0" tIns="47625">
            <a:spAutoFit/>
          </a:bodyPr>
          <a:lstStyle>
            <a:lvl1pPr indent="0" lvl="0" marL="0">
              <a:buNone/>
              <a:defRPr dirty="0" lang="en-US" sz="1200">
                <a:solidFill>
                  <a:schemeClr val="tx1">
                    <a:lumMod val="95000"/>
                  </a:schemeClr>
                </a:solidFill>
                <a:latin typeface="Inter-light"/>
              </a:defRPr>
            </a:lvl1pPr>
            <a:lvl2pPr indent="0" lvl="1" marL="457200">
              <a:buNone/>
              <a:defRPr dirty="0" lang="en-US" sz="1200">
                <a:solidFill>
                  <a:schemeClr val="tx1">
                    <a:lumMod val="95000"/>
                  </a:schemeClr>
                </a:solidFill>
                <a:latin typeface="Inter-light"/>
              </a:defRPr>
            </a:lvl2pPr>
            <a:lvl3pPr indent="0" lvl="2" marL="914400">
              <a:buNone/>
              <a:defRPr dirty="0" lang="en-US" sz="1200">
                <a:solidFill>
                  <a:schemeClr val="tx1">
                    <a:lumMod val="95000"/>
                  </a:schemeClr>
                </a:solidFill>
                <a:latin typeface="Inter-light"/>
              </a:defRPr>
            </a:lvl3pPr>
            <a:lvl4pPr indent="0" lvl="3" marL="1371600">
              <a:buNone/>
              <a:defRPr dirty="0" lang="en-US" sz="1200">
                <a:solidFill>
                  <a:schemeClr val="tx1">
                    <a:lumMod val="95000"/>
                  </a:schemeClr>
                </a:solidFill>
                <a:latin typeface="Inter-light"/>
              </a:defRPr>
            </a:lvl4pPr>
            <a:lvl5pPr indent="0" lvl="4" marL="1828800">
              <a:buNone/>
              <a:defRPr dirty="0" lang="en-US" sz="1200">
                <a:solidFill>
                  <a:schemeClr val="tx1">
                    <a:lumMod val="95000"/>
                  </a:schemeClr>
                </a:solidFill>
                <a:latin typeface="Inter-light"/>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7" name="Text Box 8">
            <a:extLst>
              <a:ext uri="{6B70C9EC-DA4D-4194-976C-5F2231103692}">
                <a16:creationId xmlns:a16="http://schemas.microsoft.com/office/drawing/2010/main" id="{6EBC09BC-FAA0-4A52-9463-1B84B47611F4}"/>
              </a:ext>
            </a:extLst>
          </p:cNvPr>
          <p:cNvSpPr txBox="1"/>
          <p:nvPr userDrawn="1"/>
        </p:nvSpPr>
        <p:spPr>
          <a:xfrm flipH="false" flipV="false" rot="0">
            <a:off x="3619500" y="1350959"/>
            <a:ext cx="1905000" cy="2441581"/>
          </a:xfrm>
          <a:prstGeom prst="rect">
            <a:avLst/>
          </a:prstGeom>
        </p:spPr>
        <p:txBody>
          <a:bodyPr bIns="47625" lIns="95250" rIns="95250" rtlCol="0" tIns="47625">
            <a:noAutofit/>
          </a:bodyPr>
          <a:lstStyle/>
          <a:p>
            <a:pPr>
              <a:defRPr dirty="0" lang="en-US" sz="1400"/>
            </a:pPr>
            <a:r>
              <a:rPr dirty="0" lang="en-US" sz="1400">
                <a:solidFill>
                  <a:schemeClr val="tx1"/>
                </a:solidFill>
                <a:latin typeface="Inter"/>
              </a:rPr>
              <a:t/>
            </a:r>
            <a:endParaRPr dirty="0" lang="en-US" sz="1400">
              <a:solidFill>
                <a:schemeClr val="tx1"/>
              </a:solidFill>
              <a:latin typeface="Inter"/>
            </a:endParaRPr>
          </a:p>
        </p:txBody>
      </p:sp>
      <p:sp>
        <p:nvSpPr>
          <p:cNvPr id="8" name="Text Box 9">
            <a:extLst>
              <a:ext uri="{D6657201-C994-42AF-98A0-B298DCFA95A7}">
                <a16:creationId xmlns:a16="http://schemas.microsoft.com/office/drawing/2010/main" id="{E119DBD2-F0FD-447D-9BF4-2A276D1C1377}"/>
              </a:ext>
            </a:extLst>
          </p:cNvPr>
          <p:cNvSpPr txBox="1"/>
          <p:nvPr userDrawn="1"/>
        </p:nvSpPr>
        <p:spPr>
          <a:xfrm flipH="false" flipV="false" rot="0">
            <a:off x="3619500" y="1350959"/>
            <a:ext cx="1905000" cy="2441581"/>
          </a:xfrm>
          <a:prstGeom prst="rect">
            <a:avLst/>
          </a:prstGeom>
        </p:spPr>
        <p:txBody>
          <a:bodyPr bIns="47625" lIns="95250" rIns="95250" rtlCol="0" tIns="47625">
            <a:noAutofit/>
          </a:bodyPr>
          <a:lstStyle/>
          <a:p>
            <a:pPr algn="l" rtl="false">
              <a:lnSpc>
                <a:spcPct val="100000"/>
              </a:lnSpc>
              <a:spcBef>
                <a:spcPts val="0"/>
              </a:spcBef>
              <a:spcAft>
                <a:spcPts val="0"/>
              </a:spcAft>
              <a:buNone/>
              <a:defRPr dirty="0" lang="en-US" sz="1400">
                <a:solidFill>
                  <a:schemeClr val="tx1"/>
                </a:solidFill>
                <a:latin typeface="Inter"/>
              </a:defRPr>
            </a:pPr>
            <a:r>
              <a:rPr dirty="0" lang="en-US" sz="1400">
                <a:solidFill>
                  <a:schemeClr val="tx1"/>
                </a:solidFill>
                <a:latin typeface="Inter"/>
              </a:rPr>
              <a:t/>
            </a:r>
            <a:endParaRPr dirty="0" lang="en-US" sz="1400">
              <a:solidFill>
                <a:schemeClr val="tx1"/>
              </a:solidFill>
              <a:latin typeface="Inter"/>
            </a:endParaRPr>
          </a:p>
        </p:txBody>
      </p:sp>
      <p:sp>
        <p:nvSpPr>
          <p:cNvPr id="9" name="shape-54D9">
            <a:extLst>
              <a:ext uri="{0EFAF95F-33E6-489E-98B7-B1B976BAFF3F}">
                <a16:creationId xmlns:a16="http://schemas.microsoft.com/office/drawing/2010/main" id="{3B35D8BF-722A-427A-8C9D-797FC560FD48}"/>
              </a:ext>
            </a:extLst>
          </p:cNvPr>
          <p:cNvSpPr>
            <a:spLocks noChangeAspect="true"/>
          </p:cNvSpPr>
          <p:nvPr userDrawn="1"/>
        </p:nvSpPr>
        <p:spPr>
          <a:xfrm rot="0">
            <a:off x="762000" y="1806473"/>
            <a:ext cx="7620000" cy="2686050"/>
          </a:xfrm>
          <a:custGeom>
            <a:avLst/>
            <a:gdLst/>
            <a:ahLst/>
            <a:cxnLst/>
            <a:rect b="b" l="0" r="r" t="0"/>
            <a:pathLst>
              <a:path h="2686050" w="7620000">
                <a:moveTo>
                  <a:pt x="0" y="200025"/>
                </a:moveTo>
                <a:cubicBezTo>
                  <a:pt x="0" y="89554"/>
                  <a:pt x="89554" y="0"/>
                  <a:pt x="200025" y="0"/>
                </a:cubicBezTo>
                <a:lnTo>
                  <a:pt x="7419975" y="0"/>
                </a:lnTo>
                <a:cubicBezTo>
                  <a:pt x="7530446" y="0"/>
                  <a:pt x="7620000" y="89554"/>
                  <a:pt x="7620000" y="200025"/>
                </a:cubicBezTo>
                <a:lnTo>
                  <a:pt x="7620000" y="2486025"/>
                </a:lnTo>
                <a:cubicBezTo>
                  <a:pt x="7620000" y="2596496"/>
                  <a:pt x="7530446" y="2686050"/>
                  <a:pt x="7419975" y="2686050"/>
                </a:cubicBezTo>
                <a:lnTo>
                  <a:pt x="200025" y="2686050"/>
                </a:lnTo>
                <a:cubicBezTo>
                  <a:pt x="89554" y="2686050"/>
                  <a:pt x="0" y="2596496"/>
                  <a:pt x="0" y="2486025"/>
                </a:cubicBezTo>
                <a:lnTo>
                  <a:pt x="0" y="200025"/>
                </a:lnTo>
                <a:close/>
              </a:path>
            </a:pathLst>
          </a:custGeom>
          <a:solidFill>
            <a:schemeClr val="accent3"/>
          </a:solidFill>
        </p:spPr>
        <p:txBody>
          <a:bodyPr anchor="ctr" rtlCol="0">
            <a:noAutofit/>
          </a:bodyPr>
          <a:lstStyle/>
          <a:p>
            <a:pPr algn="ctr"/>
            <a:r>
              <a:rPr dirty="0" lang="en-US">
                <a:solidFill>
                  <a:schemeClr val="accent1"/>
                </a:solidFill>
              </a:rPr>
              <a:t/>
            </a:r>
            <a:endParaRPr dirty="0" lang="en-US">
              <a:solidFill>
                <a:schemeClr val="accent1"/>
              </a:solidFill>
            </a:endParaRPr>
          </a:p>
        </p:txBody>
      </p:sp>
      <p:sp>
        <p:nvSpPr>
          <p:cNvPr id="10" name="Rectangle 10">
            <a:extLst>
              <a:ext uri="{D740D132-7ACC-4CBB-A35F-FB19102A2CA5}">
                <a16:creationId xmlns:a16="http://schemas.microsoft.com/office/drawing/2010/main" id="{D8887AE0-9BE2-4D99-9E5C-67C046A190B4}"/>
              </a:ext>
            </a:extLst>
          </p:cNvPr>
          <p:cNvSpPr>
            <a:spLocks noGrp="true"/>
          </p:cNvSpPr>
          <p:nvPr>
            <p:ph idx="15" type="pic"/>
          </p:nvPr>
        </p:nvSpPr>
        <p:spPr>
          <a:xfrm flipH="false" flipV="false" rot="0">
            <a:off x="913466" y="1932317"/>
            <a:ext cx="7315504" cy="2407120"/>
          </a:xfrm>
          <a:prstGeom prst="roundRect">
            <a:avLst>
              <a:gd fmla="val 6594" name="adj"/>
            </a:avLst>
          </a:prstGeom>
        </p:spPr>
        <p:txBody>
          <a:bodyPr bIns="45720" lIns="91440" rIns="91440" rtlCol="0" tIns="93600">
            <a:noAutofit/>
          </a:bodyPr>
          <a:lstStyle/>
          <a:p>
            <a:pPr lvl="0"/>
            <a:r>
              <a:rPr dirty="0" lang="en-US"/>
              <a:t>Click to edit Master text styles</a:t>
            </a:r>
            <a:endParaRPr dirty="0" lang="en-US"/>
          </a:p>
        </p:txBody>
      </p:sp>
    </p:spTree>
    <p:custDataLst>
      <p:tags r:id="rId2"/>
    </p:custDataLst>
    <p:extLst>
      <p:ext uri="{96F675EF-B54D-427E-9319-9A80DA379925}">
        <p14:creationId xmlns:p14="http://schemas.microsoft.com/office/powerpoint/2010/main" val="1754703959455"/>
      </p:ext>
    </p:extLst>
  </p:cSld>
  <p:clrMapOvr>
    <a:masterClrMapping/>
  </p:clrMapOvr>
</p:sldLayout>
</file>

<file path=ppt/slideLayouts/slideLayout4.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Vision&amp;mission">
    <p:spTree>
      <p:nvGrpSpPr>
        <p:cNvPr id="1" name=""/>
        <p:cNvGrpSpPr/>
        <p:nvPr/>
      </p:nvGrpSpPr>
      <p:grpSpPr>
        <a:xfrm>
          <a:off x="0" y="0"/>
          <a:ext cx="0" cy="0"/>
          <a:chOff x="0" y="0"/>
          <a:chExt cx="0" cy="0"/>
        </a:xfrm>
      </p:grpSpPr>
      <p:pic>
        <p:nvPicPr>
          <p:cNvPr id="2" name="Image 8">
            <a:extLst>
              <a:ext uri="{3DEC489E-21E7-4C4D-AA60-43E0261E197A}">
                <a16:creationId xmlns:a16="http://schemas.microsoft.com/office/drawing/2010/main" id="{701ADAF9-7764-4C74-B39B-60846E79013A}"/>
              </a:ext>
            </a:extLst>
          </p:cNvPr>
          <p:cNvPicPr>
            <a:picLocks noChangeAspect="true"/>
          </p:cNvPicPr>
          <p:nvPr userDrawn="1"/>
        </p:nvPicPr>
        <p:blipFill>
          <a:blip r:embed="rId2"/>
          <a:stretch>
            <a:fillRect/>
          </a:stretch>
        </p:blipFill>
        <p:spPr>
          <a:xfrm flipH="false" flipV="false" rot="0">
            <a:off x="0" y="3409950"/>
            <a:ext cx="9144000" cy="1733550"/>
          </a:xfrm>
          <a:prstGeom prst="rect">
            <a:avLst/>
          </a:prstGeom>
          <a:noFill/>
        </p:spPr>
      </p:pic>
      <p:sp>
        <p:nvSpPr>
          <p:cNvPr id="3" name="Title 1">
            <a:extLst>
              <a:ext uri="{33A38406-41F2-461F-BF06-57A4E40F4A9C}">
                <a16:creationId xmlns:a16="http://schemas.microsoft.com/office/drawing/2010/main" id="{3A793AF0-D088-4E34-8224-8B8A0CAE5FB8}"/>
              </a:ext>
            </a:extLst>
          </p:cNvPr>
          <p:cNvSpPr>
            <a:spLocks noGrp="true"/>
          </p:cNvSpPr>
          <p:nvPr>
            <p:ph idx="10" type="title"/>
          </p:nvPr>
        </p:nvSpPr>
        <p:spPr>
          <a:xfrm rot="0">
            <a:off x="704850" y="938593"/>
            <a:ext cx="1744170" cy="449646"/>
          </a:xfrm>
        </p:spPr>
        <p:txBody>
          <a:bodyPr anchor="ctr" lIns="0" rtlCol="0"/>
          <a:lstStyle>
            <a:lvl1pPr algn="l" lvl="0">
              <a:defRPr dirty="0" lang="en-US" sz="3000">
                <a:latin typeface="Outfit-demi_bold"/>
              </a:defRPr>
            </a:lvl1pPr>
          </a:lstStyle>
          <a:p>
            <a:pPr/>
            <a:r>
              <a:rPr dirty="0" lang="en-US"/>
              <a:t>Click to edit Master title style</a:t>
            </a:r>
            <a:endParaRPr dirty="0" lang="en-US"/>
          </a:p>
        </p:txBody>
      </p:sp>
      <p:sp>
        <p:nvSpPr>
          <p:cNvPr id="4" name="Slide Number Placeholder 3">
            <a:extLst>
              <a:ext uri="{99B346C6-EB0F-4090-A295-1643BFA6A562}">
                <a16:creationId xmlns:a16="http://schemas.microsoft.com/office/drawing/2010/main" id="{D4C850FF-CD57-43A2-944D-1CB7543D7C14}"/>
              </a:ext>
            </a:extLst>
          </p:cNvPr>
          <p:cNvSpPr>
            <a:spLocks noGrp="true"/>
          </p:cNvSpPr>
          <p:nvPr>
            <p:ph idx="11" sz="quarter" type="sldNum"/>
          </p:nvPr>
        </p:nvSpPr>
        <p:spPr/>
        <p:txBody>
          <a:bodyPr rtlCol="0"/>
          <a:lstStyle/>
          <a:p>
            <a:pPr/>
            <a:r>
              <a:rPr dirty="0" lang="en-US"/>
              <a:t>&lt;#&gt;</a:t>
            </a:r>
            <a:endParaRPr dirty="0" lang="en-US"/>
          </a:p>
        </p:txBody>
      </p:sp>
      <p:sp>
        <p:nvSpPr>
          <p:cNvPr id="5" name="Footer Placeholder 2">
            <a:extLst>
              <a:ext uri="{16F875D8-A7EE-4B30-9F99-BE9E90506CEF}">
                <a16:creationId xmlns:a16="http://schemas.microsoft.com/office/drawing/2010/main" id="{CBDD0BC8-123D-4CD4-8A4B-BEBFCAEBFA5A}"/>
              </a:ext>
            </a:extLst>
          </p:cNvPr>
          <p:cNvSpPr>
            <a:spLocks noGrp="true"/>
          </p:cNvSpPr>
          <p:nvPr>
            <p:ph idx="12" sz="quarter" type="ftr"/>
          </p:nvPr>
        </p:nvSpPr>
        <p:spPr/>
        <p:txBody>
          <a:bodyPr rtlCol="0"/>
          <a:lstStyle/>
          <a:p>
            <a:pPr/>
            <a:r>
              <a:rPr dirty="0" lang="en-US"/>
              <a:t>Footer</a:t>
            </a:r>
            <a:endParaRPr dirty="0" lang="en-US"/>
          </a:p>
        </p:txBody>
      </p:sp>
      <p:sp>
        <p:nvSpPr>
          <p:cNvPr id="6" name="Date Placeholder 1">
            <a:extLst>
              <a:ext uri="{0575AB1B-3B64-436F-AEE1-B44F82BE3F1C}">
                <a16:creationId xmlns:a16="http://schemas.microsoft.com/office/drawing/2010/main" id="{610B36D6-AB3C-4229-8A68-C445F37EB514}"/>
              </a:ext>
            </a:extLst>
          </p:cNvPr>
          <p:cNvSpPr>
            <a:spLocks noGrp="true"/>
          </p:cNvSpPr>
          <p:nvPr>
            <p:ph idx="13" sz="half" type="dt"/>
          </p:nvPr>
        </p:nvSpPr>
        <p:spPr/>
        <p:txBody>
          <a:bodyPr rtlCol="0"/>
          <a:lstStyle/>
          <a:p>
            <a:pPr/>
            <a:r>
              <a:rPr dirty="0" lang="en-US"/>
              <a:t>Date</a:t>
            </a:r>
            <a:endParaRPr dirty="0" lang="en-US"/>
          </a:p>
        </p:txBody>
      </p:sp>
      <p:sp>
        <p:nvSpPr>
          <p:cNvPr hidden="false" id="7" name="Rectangle 6">
            <a:extLst>
              <a:ext uri="{643F473B-EA49-4043-B6A0-EEE159F2F10A}">
                <a16:creationId xmlns:a16="http://schemas.microsoft.com/office/drawing/2010/main" id="{63EE4AE8-50C9-4C4C-8DFE-402FE9D3D63F}"/>
              </a:ext>
            </a:extLst>
          </p:cNvPr>
          <p:cNvSpPr>
            <a:spLocks noGrp="true"/>
          </p:cNvSpPr>
          <p:nvPr>
            <p:ph idx="14" type="title"/>
          </p:nvPr>
        </p:nvSpPr>
        <p:spPr>
          <a:xfrm flipH="false" flipV="false" rot="0">
            <a:off x="704850" y="3434467"/>
            <a:ext cx="1743075" cy="447675"/>
          </a:xfrm>
          <a:prstGeom prst="rect">
            <a:avLst/>
          </a:prstGeom>
        </p:spPr>
        <p:txBody>
          <a:bodyPr anchor="ctr" bIns="45720" lIns="0" rIns="91440" rtlCol="0" tIns="45720">
            <a:noAutofit/>
          </a:bodyPr>
          <a:lstStyle>
            <a:lvl1pPr algn="l" lvl="0">
              <a:defRPr dirty="0" lang="en-US" sz="3000">
                <a:latin typeface="Outfit-demi_bold"/>
              </a:defRPr>
            </a:lvl1pPr>
          </a:lstStyle>
          <a:p>
            <a:pPr/>
            <a:r>
              <a:rPr dirty="0" lang="en-US"/>
              <a:t>Click to edit Master title style</a:t>
            </a:r>
            <a:endParaRPr dirty="0" lang="en-US"/>
          </a:p>
        </p:txBody>
      </p:sp>
      <p:sp>
        <p:nvSpPr>
          <p:cNvPr hidden="false" id="8" name="Rectangle 8">
            <a:extLst>
              <a:ext uri="{C655D2E7-6F19-42DF-A897-C2F694E58D6B}">
                <a16:creationId xmlns:a16="http://schemas.microsoft.com/office/drawing/2010/main" id="{97F886EF-27CE-43C7-8903-39B4696C54A6}"/>
              </a:ext>
            </a:extLst>
          </p:cNvPr>
          <p:cNvSpPr>
            <a:spLocks noGrp="true"/>
          </p:cNvSpPr>
          <p:nvPr>
            <p:ph idx="15"/>
          </p:nvPr>
        </p:nvSpPr>
        <p:spPr>
          <a:xfrm flipH="false" flipV="false" rot="0">
            <a:off x="3657600" y="997162"/>
            <a:ext cx="4924425" cy="800100"/>
          </a:xfrm>
          <a:prstGeom prst="rect">
            <a:avLst/>
          </a:prstGeom>
          <a:ln>
            <a:noFill/>
          </a:ln>
        </p:spPr>
        <p:txBody>
          <a:bodyPr bIns="47625" lIns="0" rIns="95250" rtlCol="0" tIns="47625">
            <a:noAutofit/>
          </a:bodyPr>
          <a:lstStyle>
            <a:lvl1pPr indent="0" lvl="0" marL="0">
              <a:buNone/>
              <a:defRPr dirty="0" lang="en-US" sz="1200">
                <a:solidFill>
                  <a:schemeClr val="tx1">
                    <a:lumMod val="95000"/>
                  </a:schemeClr>
                </a:solidFill>
                <a:latin typeface="Inter-light"/>
              </a:defRPr>
            </a:lvl1pPr>
            <a:lvl2pPr indent="0" lvl="1" marL="457200">
              <a:buNone/>
              <a:defRPr dirty="0" lang="en-US" sz="1200">
                <a:solidFill>
                  <a:schemeClr val="tx1">
                    <a:lumMod val="95000"/>
                  </a:schemeClr>
                </a:solidFill>
                <a:latin typeface="Inter-light"/>
              </a:defRPr>
            </a:lvl2pPr>
            <a:lvl3pPr indent="0" lvl="2" marL="914400">
              <a:buNone/>
              <a:defRPr dirty="0" lang="en-US" sz="1200">
                <a:solidFill>
                  <a:schemeClr val="tx1">
                    <a:lumMod val="95000"/>
                  </a:schemeClr>
                </a:solidFill>
                <a:latin typeface="Inter-light"/>
              </a:defRPr>
            </a:lvl3pPr>
            <a:lvl4pPr indent="0" lvl="3" marL="1371600">
              <a:buNone/>
              <a:defRPr dirty="0" lang="en-US" sz="1200">
                <a:solidFill>
                  <a:schemeClr val="tx1">
                    <a:lumMod val="95000"/>
                  </a:schemeClr>
                </a:solidFill>
                <a:latin typeface="Inter-light"/>
              </a:defRPr>
            </a:lvl4pPr>
            <a:lvl5pPr indent="0" lvl="4" marL="1828800">
              <a:buNone/>
              <a:defRPr dirty="0" lang="en-US" sz="1200">
                <a:solidFill>
                  <a:schemeClr val="tx1">
                    <a:lumMod val="95000"/>
                  </a:schemeClr>
                </a:solidFill>
                <a:latin typeface="Inter-light"/>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9" name="Rectangle 12">
            <a:extLst>
              <a:ext uri="{AEFB2C14-2840-4CC2-959D-3D847C1E43E5}">
                <a16:creationId xmlns:a16="http://schemas.microsoft.com/office/drawing/2010/main" id="{37F1A69B-8A6B-412A-AC8A-0CA63F11F207}"/>
              </a:ext>
            </a:extLst>
          </p:cNvPr>
          <p:cNvSpPr>
            <a:spLocks noGrp="true"/>
          </p:cNvSpPr>
          <p:nvPr>
            <p:ph idx="16"/>
          </p:nvPr>
        </p:nvSpPr>
        <p:spPr>
          <a:xfrm flipH="false" flipV="false" rot="0">
            <a:off x="3657600" y="3402034"/>
            <a:ext cx="4924425" cy="800100"/>
          </a:xfrm>
          <a:prstGeom prst="rect">
            <a:avLst/>
          </a:prstGeom>
          <a:ln>
            <a:noFill/>
          </a:ln>
        </p:spPr>
        <p:txBody>
          <a:bodyPr bIns="47625" lIns="95250" rIns="95250" rtlCol="0" tIns="47625">
            <a:spAutoFit/>
          </a:bodyPr>
          <a:lstStyle>
            <a:lvl1pPr indent="0" lvl="0" marL="0">
              <a:buNone/>
              <a:defRPr dirty="0" lang="en-US" sz="1200">
                <a:solidFill>
                  <a:schemeClr val="tx1">
                    <a:lumMod val="95000"/>
                  </a:schemeClr>
                </a:solidFill>
                <a:latin typeface="Inter-light"/>
              </a:defRPr>
            </a:lvl1pPr>
            <a:lvl2pPr indent="0" lvl="1" marL="457200">
              <a:buNone/>
              <a:defRPr dirty="0" lang="en-US" sz="1200">
                <a:solidFill>
                  <a:schemeClr val="tx1">
                    <a:lumMod val="95000"/>
                  </a:schemeClr>
                </a:solidFill>
                <a:latin typeface="Inter-light"/>
              </a:defRPr>
            </a:lvl2pPr>
            <a:lvl3pPr indent="0" lvl="2" marL="914400">
              <a:buNone/>
              <a:defRPr dirty="0" lang="en-US" sz="1200">
                <a:solidFill>
                  <a:schemeClr val="tx1">
                    <a:lumMod val="95000"/>
                  </a:schemeClr>
                </a:solidFill>
                <a:latin typeface="Inter-light"/>
              </a:defRPr>
            </a:lvl3pPr>
            <a:lvl4pPr indent="0" lvl="3" marL="1371600">
              <a:buNone/>
              <a:defRPr dirty="0" lang="en-US" sz="1200">
                <a:solidFill>
                  <a:schemeClr val="tx1">
                    <a:lumMod val="95000"/>
                  </a:schemeClr>
                </a:solidFill>
                <a:latin typeface="Inter-light"/>
              </a:defRPr>
            </a:lvl4pPr>
            <a:lvl5pPr indent="0" lvl="4" marL="1828800">
              <a:buNone/>
              <a:defRPr dirty="0" lang="en-US" sz="1200">
                <a:solidFill>
                  <a:schemeClr val="tx1">
                    <a:lumMod val="95000"/>
                  </a:schemeClr>
                </a:solidFill>
                <a:latin typeface="Inter-light"/>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pic>
        <p:nvPicPr>
          <p:cNvPr id="10" name="Image 7">
            <a:extLst>
              <a:ext uri="{9BD7CE04-13DC-4B6B-B11D-A8AE63466513}">
                <a16:creationId xmlns:a16="http://schemas.microsoft.com/office/drawing/2010/main" id="{2E8F6661-E5F5-4D37-AEC9-E035520E3EB0}"/>
              </a:ext>
            </a:extLst>
          </p:cNvPr>
          <p:cNvPicPr>
            <a:picLocks noChangeAspect="true"/>
          </p:cNvPicPr>
          <p:nvPr userDrawn="1"/>
        </p:nvPicPr>
        <p:blipFill>
          <a:blip r:embed="rId3">
            <a:alphaModFix amt="52000"/>
          </a:blip>
          <a:stretch>
            <a:fillRect/>
          </a:stretch>
        </p:blipFill>
        <p:spPr>
          <a:xfrm flipH="false" flipV="false" rot="0">
            <a:off x="704850" y="2162175"/>
            <a:ext cx="7848600" cy="813784"/>
          </a:xfrm>
          <a:prstGeom prst="rect">
            <a:avLst/>
          </a:prstGeom>
          <a:noFill/>
        </p:spPr>
      </p:pic>
    </p:spTree>
    <p:custDataLst>
      <p:tags r:id="rId4"/>
    </p:custDataLst>
    <p:extLst>
      <p:ext uri="{22632FE2-2D7C-4D9F-9D5C-115227506C01}">
        <p14:creationId xmlns:p14="http://schemas.microsoft.com/office/powerpoint/2010/main" val="1754703959457"/>
      </p:ext>
    </p:extLst>
  </p:cSld>
  <p:clrMapOvr>
    <a:masterClrMapping/>
  </p:clrMapOvr>
</p:sldLayout>
</file>

<file path=ppt/slideLayouts/slideLayout5.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Meet our Team">
    <p:spTree>
      <p:nvGrpSpPr>
        <p:cNvPr id="1" name=""/>
        <p:cNvGrpSpPr/>
        <p:nvPr/>
      </p:nvGrpSpPr>
      <p:grpSpPr>
        <a:xfrm>
          <a:off x="0" y="0"/>
          <a:ext cx="0" cy="0"/>
          <a:chOff x="0" y="0"/>
          <a:chExt cx="0" cy="0"/>
        </a:xfrm>
      </p:grpSpPr>
      <p:sp>
        <p:nvSpPr>
          <p:cNvPr id="2" name="shape-FDD9">
            <a:extLst>
              <a:ext uri="{347C9E1B-283D-46AA-9BB3-E272FF816B04}">
                <a16:creationId xmlns:a16="http://schemas.microsoft.com/office/drawing/2010/main" id="{A9C72922-4495-4286-B550-26A92DBC5BE9}"/>
              </a:ext>
            </a:extLst>
          </p:cNvPr>
          <p:cNvSpPr/>
          <p:nvPr userDrawn="1"/>
        </p:nvSpPr>
        <p:spPr>
          <a:xfrm rot="0">
            <a:off x="6657974" y="1790700"/>
            <a:ext cx="1781175" cy="2400300"/>
          </a:xfrm>
          <a:custGeom>
            <a:avLst/>
            <a:gdLst/>
            <a:ahLst/>
            <a:cxnLst/>
            <a:rect b="b" l="0" r="r" t="0"/>
            <a:pathLst>
              <a:path h="2400300" w="1781175">
                <a:moveTo>
                  <a:pt x="0" y="152400"/>
                </a:moveTo>
                <a:cubicBezTo>
                  <a:pt x="0" y="68232"/>
                  <a:pt x="68232" y="0"/>
                  <a:pt x="152400" y="0"/>
                </a:cubicBezTo>
                <a:lnTo>
                  <a:pt x="1628775" y="0"/>
                </a:lnTo>
                <a:cubicBezTo>
                  <a:pt x="1712943" y="0"/>
                  <a:pt x="1781175" y="68232"/>
                  <a:pt x="1781175" y="152400"/>
                </a:cubicBezTo>
                <a:lnTo>
                  <a:pt x="1781175" y="2247900"/>
                </a:lnTo>
                <a:cubicBezTo>
                  <a:pt x="1781175" y="2332068"/>
                  <a:pt x="1712943" y="2400300"/>
                  <a:pt x="1628775" y="2400300"/>
                </a:cubicBezTo>
                <a:lnTo>
                  <a:pt x="152400" y="2400300"/>
                </a:lnTo>
                <a:cubicBezTo>
                  <a:pt x="68232" y="2400300"/>
                  <a:pt x="0" y="2332068"/>
                  <a:pt x="0" y="2247900"/>
                </a:cubicBezTo>
                <a:lnTo>
                  <a:pt x="0" y="152400"/>
                </a:lnTo>
              </a:path>
            </a:pathLst>
          </a:custGeom>
          <a:solidFill>
            <a:schemeClr val="accent3">
              <a:alpha val="30000"/>
            </a:schemeClr>
          </a:solidFill>
        </p:spPr>
        <p:txBody>
          <a:bodyPr anchor="ctr" rtlCol="0">
            <a:noAutofit/>
          </a:bodyPr>
          <a:lstStyle/>
          <a:p>
            <a:pPr algn="ctr"/>
            <a:r>
              <a:rPr dirty="0" lang="en-US"/>
              <a:t/>
            </a:r>
            <a:endParaRPr dirty="0" lang="en-US"/>
          </a:p>
        </p:txBody>
      </p:sp>
      <p:sp>
        <p:nvSpPr>
          <p:cNvPr id="3" name="shape-D177">
            <a:extLst>
              <a:ext uri="{324D9B39-12C0-4EAA-B714-765595DD8699}">
                <a16:creationId xmlns:a16="http://schemas.microsoft.com/office/drawing/2010/main" id="{0A2850B6-34AC-467C-B364-707F02966D9E}"/>
              </a:ext>
            </a:extLst>
          </p:cNvPr>
          <p:cNvSpPr/>
          <p:nvPr userDrawn="1"/>
        </p:nvSpPr>
        <p:spPr>
          <a:xfrm rot="0">
            <a:off x="4686300" y="1790700"/>
            <a:ext cx="1781175" cy="2400300"/>
          </a:xfrm>
          <a:custGeom>
            <a:avLst/>
            <a:gdLst/>
            <a:ahLst/>
            <a:cxnLst/>
            <a:rect b="b" l="0" r="r" t="0"/>
            <a:pathLst>
              <a:path h="2400300" w="1781175">
                <a:moveTo>
                  <a:pt x="0" y="152400"/>
                </a:moveTo>
                <a:cubicBezTo>
                  <a:pt x="0" y="68232"/>
                  <a:pt x="68232" y="0"/>
                  <a:pt x="152400" y="0"/>
                </a:cubicBezTo>
                <a:lnTo>
                  <a:pt x="1628775" y="0"/>
                </a:lnTo>
                <a:cubicBezTo>
                  <a:pt x="1712943" y="0"/>
                  <a:pt x="1781175" y="68232"/>
                  <a:pt x="1781175" y="152400"/>
                </a:cubicBezTo>
                <a:lnTo>
                  <a:pt x="1781175" y="2247900"/>
                </a:lnTo>
                <a:cubicBezTo>
                  <a:pt x="1781175" y="2332068"/>
                  <a:pt x="1712943" y="2400300"/>
                  <a:pt x="1628775" y="2400300"/>
                </a:cubicBezTo>
                <a:lnTo>
                  <a:pt x="152400" y="2400300"/>
                </a:lnTo>
                <a:cubicBezTo>
                  <a:pt x="68232" y="2400300"/>
                  <a:pt x="0" y="2332068"/>
                  <a:pt x="0" y="2247900"/>
                </a:cubicBezTo>
                <a:lnTo>
                  <a:pt x="0" y="152400"/>
                </a:lnTo>
              </a:path>
            </a:pathLst>
          </a:custGeom>
          <a:solidFill>
            <a:schemeClr val="accent3">
              <a:alpha val="30000"/>
            </a:schemeClr>
          </a:solidFill>
        </p:spPr>
        <p:txBody>
          <a:bodyPr anchor="ctr" rtlCol="0">
            <a:noAutofit/>
          </a:bodyPr>
          <a:lstStyle/>
          <a:p>
            <a:pPr algn="ctr"/>
            <a:r>
              <a:rPr dirty="0" lang="en-US"/>
              <a:t/>
            </a:r>
            <a:endParaRPr dirty="0" lang="en-US"/>
          </a:p>
        </p:txBody>
      </p:sp>
      <p:sp>
        <p:nvSpPr>
          <p:cNvPr id="4" name="shape-384F">
            <a:extLst>
              <a:ext uri="{173CD717-DBF0-4522-A702-C6C3E41473F4}">
                <a16:creationId xmlns:a16="http://schemas.microsoft.com/office/drawing/2010/main" id="{09EFD4F6-403F-40C7-BC66-120D487F31F7}"/>
              </a:ext>
            </a:extLst>
          </p:cNvPr>
          <p:cNvSpPr/>
          <p:nvPr userDrawn="1"/>
        </p:nvSpPr>
        <p:spPr>
          <a:xfrm rot="0">
            <a:off x="2714625" y="1790700"/>
            <a:ext cx="1781175" cy="2400300"/>
          </a:xfrm>
          <a:custGeom>
            <a:avLst/>
            <a:gdLst/>
            <a:ahLst/>
            <a:cxnLst/>
            <a:rect b="b" l="0" r="r" t="0"/>
            <a:pathLst>
              <a:path h="2400300" w="1781175">
                <a:moveTo>
                  <a:pt x="0" y="152400"/>
                </a:moveTo>
                <a:cubicBezTo>
                  <a:pt x="0" y="68232"/>
                  <a:pt x="68232" y="0"/>
                  <a:pt x="152400" y="0"/>
                </a:cubicBezTo>
                <a:lnTo>
                  <a:pt x="1628775" y="0"/>
                </a:lnTo>
                <a:cubicBezTo>
                  <a:pt x="1712943" y="0"/>
                  <a:pt x="1781175" y="68232"/>
                  <a:pt x="1781175" y="152400"/>
                </a:cubicBezTo>
                <a:lnTo>
                  <a:pt x="1781175" y="2247900"/>
                </a:lnTo>
                <a:cubicBezTo>
                  <a:pt x="1781175" y="2332068"/>
                  <a:pt x="1712943" y="2400300"/>
                  <a:pt x="1628775" y="2400300"/>
                </a:cubicBezTo>
                <a:lnTo>
                  <a:pt x="152400" y="2400300"/>
                </a:lnTo>
                <a:cubicBezTo>
                  <a:pt x="68232" y="2400300"/>
                  <a:pt x="0" y="2332068"/>
                  <a:pt x="0" y="2247900"/>
                </a:cubicBezTo>
                <a:lnTo>
                  <a:pt x="0" y="152400"/>
                </a:lnTo>
              </a:path>
            </a:pathLst>
          </a:custGeom>
          <a:solidFill>
            <a:schemeClr val="accent3">
              <a:alpha val="30000"/>
            </a:schemeClr>
          </a:solidFill>
        </p:spPr>
        <p:txBody>
          <a:bodyPr anchor="ctr" rtlCol="0">
            <a:noAutofit/>
          </a:bodyPr>
          <a:lstStyle/>
          <a:p>
            <a:pPr algn="ctr"/>
            <a:r>
              <a:rPr dirty="0" lang="en-US"/>
              <a:t/>
            </a:r>
            <a:endParaRPr dirty="0" lang="en-US"/>
          </a:p>
        </p:txBody>
      </p:sp>
      <p:sp>
        <p:nvSpPr>
          <p:cNvPr id="5" name="shape-DB55">
            <a:extLst>
              <a:ext uri="{406394AF-A928-4748-AD8D-B85810E8B45F}">
                <a16:creationId xmlns:a16="http://schemas.microsoft.com/office/drawing/2010/main" id="{DA99CB68-9358-416E-829C-EF31BEA226F0}"/>
              </a:ext>
            </a:extLst>
          </p:cNvPr>
          <p:cNvSpPr/>
          <p:nvPr userDrawn="1"/>
        </p:nvSpPr>
        <p:spPr>
          <a:xfrm rot="0">
            <a:off x="742950" y="1790700"/>
            <a:ext cx="1781175" cy="2400300"/>
          </a:xfrm>
          <a:custGeom>
            <a:avLst/>
            <a:gdLst/>
            <a:ahLst/>
            <a:cxnLst/>
            <a:rect b="b" l="0" r="r" t="0"/>
            <a:pathLst>
              <a:path h="2400300" w="1781175">
                <a:moveTo>
                  <a:pt x="0" y="152400"/>
                </a:moveTo>
                <a:cubicBezTo>
                  <a:pt x="0" y="68232"/>
                  <a:pt x="68232" y="0"/>
                  <a:pt x="152400" y="0"/>
                </a:cubicBezTo>
                <a:lnTo>
                  <a:pt x="1628775" y="0"/>
                </a:lnTo>
                <a:cubicBezTo>
                  <a:pt x="1712943" y="0"/>
                  <a:pt x="1781175" y="68232"/>
                  <a:pt x="1781175" y="152400"/>
                </a:cubicBezTo>
                <a:lnTo>
                  <a:pt x="1781175" y="2247900"/>
                </a:lnTo>
                <a:cubicBezTo>
                  <a:pt x="1781175" y="2332068"/>
                  <a:pt x="1712943" y="2400300"/>
                  <a:pt x="1628775" y="2400300"/>
                </a:cubicBezTo>
                <a:lnTo>
                  <a:pt x="152400" y="2400300"/>
                </a:lnTo>
                <a:cubicBezTo>
                  <a:pt x="68232" y="2400300"/>
                  <a:pt x="0" y="2332068"/>
                  <a:pt x="0" y="2247900"/>
                </a:cubicBezTo>
                <a:lnTo>
                  <a:pt x="0" y="152400"/>
                </a:lnTo>
              </a:path>
            </a:pathLst>
          </a:custGeom>
          <a:solidFill>
            <a:schemeClr val="accent3">
              <a:alpha val="30000"/>
            </a:schemeClr>
          </a:solidFill>
        </p:spPr>
        <p:txBody>
          <a:bodyPr anchor="ctr" rtlCol="0">
            <a:noAutofit/>
          </a:bodyPr>
          <a:lstStyle/>
          <a:p>
            <a:pPr algn="ctr"/>
            <a:r>
              <a:rPr dirty="0" lang="en-US"/>
              <a:t/>
            </a:r>
            <a:endParaRPr dirty="0" lang="en-US"/>
          </a:p>
        </p:txBody>
      </p:sp>
      <p:pic>
        <p:nvPicPr>
          <p:cNvPr id="6" name="Image 5">
            <a:extLst>
              <a:ext uri="{8E4655AA-C8CC-444E-8449-DA39E4020295}">
                <a16:creationId xmlns:a16="http://schemas.microsoft.com/office/drawing/2010/main" id="{03639781-6007-4D18-A980-F5399ED46588}"/>
              </a:ext>
            </a:extLst>
          </p:cNvPr>
          <p:cNvPicPr>
            <a:picLocks noChangeAspect="true"/>
          </p:cNvPicPr>
          <p:nvPr userDrawn="1"/>
        </p:nvPicPr>
        <p:blipFill>
          <a:blip r:embed="rId2"/>
          <a:stretch>
            <a:fillRect/>
          </a:stretch>
        </p:blipFill>
        <p:spPr>
          <a:xfrm flipH="false" flipV="false">
            <a:off x="0" y="4619625"/>
            <a:ext cx="9144000" cy="523875"/>
          </a:xfrm>
          <a:prstGeom prst="rect">
            <a:avLst/>
          </a:prstGeom>
          <a:noFill/>
        </p:spPr>
      </p:pic>
      <p:sp>
        <p:nvSpPr>
          <p:cNvPr id="7" name="Title 1">
            <a:extLst>
              <a:ext uri="{45AF7F44-5331-47D6-86DD-A899730E9EDB}">
                <a16:creationId xmlns:a16="http://schemas.microsoft.com/office/drawing/2010/main" id="{75D86818-CBE6-4064-8589-510422A8DF56}"/>
              </a:ext>
            </a:extLst>
          </p:cNvPr>
          <p:cNvSpPr>
            <a:spLocks noGrp="true"/>
          </p:cNvSpPr>
          <p:nvPr>
            <p:ph idx="10" type="title"/>
          </p:nvPr>
        </p:nvSpPr>
        <p:spPr>
          <a:xfrm rot="0">
            <a:off x="731415" y="429682"/>
            <a:ext cx="2551309" cy="1066923"/>
          </a:xfrm>
        </p:spPr>
        <p:txBody>
          <a:bodyPr anchor="t" rtlCol="0"/>
          <a:lstStyle>
            <a:lvl1pPr algn="l" lvl="0">
              <a:defRPr dirty="0" lang="en-US" sz="3000">
                <a:latin typeface="Outfit-demi_bold"/>
              </a:defRPr>
            </a:lvl1pPr>
          </a:lstStyle>
          <a:p>
            <a:pPr/>
            <a:r>
              <a:rPr dirty="0" lang="en-US"/>
              <a:t>Click to edit Master title style</a:t>
            </a:r>
            <a:endParaRPr dirty="0" lang="en-US"/>
          </a:p>
        </p:txBody>
      </p:sp>
      <p:sp>
        <p:nvSpPr>
          <p:cNvPr id="8" name="Slide Number Placeholder 3">
            <a:extLst>
              <a:ext uri="{6BFB3666-C5D1-4B3A-96D2-1E03BAA4B2AA}">
                <a16:creationId xmlns:a16="http://schemas.microsoft.com/office/drawing/2010/main" id="{B27ACF89-D886-4DC0-8FE9-47E432DBDF2B}"/>
              </a:ext>
            </a:extLst>
          </p:cNvPr>
          <p:cNvSpPr>
            <a:spLocks noGrp="true"/>
          </p:cNvSpPr>
          <p:nvPr>
            <p:ph idx="11" sz="quarter" type="sldNum"/>
          </p:nvPr>
        </p:nvSpPr>
        <p:spPr/>
        <p:txBody>
          <a:bodyPr rtlCol="0"/>
          <a:lstStyle/>
          <a:p>
            <a:pPr/>
            <a:r>
              <a:rPr dirty="0" lang="en-US"/>
              <a:t>&lt;#&gt;</a:t>
            </a:r>
            <a:endParaRPr dirty="0" lang="en-US"/>
          </a:p>
        </p:txBody>
      </p:sp>
      <p:sp>
        <p:nvSpPr>
          <p:cNvPr id="9" name="Footer Placeholder 2">
            <a:extLst>
              <a:ext uri="{4D1FDB52-6633-4359-A466-B81FDA88F1DD}">
                <a16:creationId xmlns:a16="http://schemas.microsoft.com/office/drawing/2010/main" id="{3879D351-1271-4838-92BE-8D5AD21A9B22}"/>
              </a:ext>
            </a:extLst>
          </p:cNvPr>
          <p:cNvSpPr>
            <a:spLocks noGrp="true"/>
          </p:cNvSpPr>
          <p:nvPr>
            <p:ph idx="12" sz="quarter" type="ftr"/>
          </p:nvPr>
        </p:nvSpPr>
        <p:spPr/>
        <p:txBody>
          <a:bodyPr rtlCol="0"/>
          <a:lstStyle/>
          <a:p>
            <a:pPr/>
            <a:r>
              <a:rPr dirty="0" lang="en-US"/>
              <a:t>Footer</a:t>
            </a:r>
            <a:endParaRPr dirty="0" lang="en-US"/>
          </a:p>
        </p:txBody>
      </p:sp>
      <p:sp>
        <p:nvSpPr>
          <p:cNvPr id="10" name="Date Placeholder 1">
            <a:extLst>
              <a:ext uri="{5AAB9900-F9A2-4AA9-BC97-4A27F87C235C}">
                <a16:creationId xmlns:a16="http://schemas.microsoft.com/office/drawing/2010/main" id="{C9D07569-77E4-41EF-9A72-EF1B7FD77970}"/>
              </a:ext>
            </a:extLst>
          </p:cNvPr>
          <p:cNvSpPr>
            <a:spLocks noGrp="true"/>
          </p:cNvSpPr>
          <p:nvPr>
            <p:ph idx="13" sz="half" type="dt"/>
          </p:nvPr>
        </p:nvSpPr>
        <p:spPr/>
        <p:txBody>
          <a:bodyPr rtlCol="0"/>
          <a:lstStyle/>
          <a:p>
            <a:pPr/>
            <a:r>
              <a:rPr dirty="0" lang="en-US"/>
              <a:t>Date</a:t>
            </a:r>
            <a:endParaRPr dirty="0" lang="en-US"/>
          </a:p>
        </p:txBody>
      </p:sp>
      <p:sp>
        <p:nvSpPr>
          <p:cNvPr id="11" name="Rectangle 8">
            <a:extLst>
              <a:ext uri="{FEB2CD77-C01B-4357-8B7E-F4CC75B2A9F7}">
                <a16:creationId xmlns:a16="http://schemas.microsoft.com/office/drawing/2010/main" id="{D91D92D6-2E2D-40EF-BF2B-816C51DE17FC}"/>
              </a:ext>
            </a:extLst>
          </p:cNvPr>
          <p:cNvSpPr>
            <a:spLocks noGrp="true"/>
          </p:cNvSpPr>
          <p:nvPr>
            <p:ph idx="14" type="pic"/>
          </p:nvPr>
        </p:nvSpPr>
        <p:spPr>
          <a:xfrm flipH="false" flipV="false" rot="0">
            <a:off x="838200" y="1906838"/>
            <a:ext cx="1587979" cy="1558318"/>
          </a:xfrm>
          <a:prstGeom prst="roundRect">
            <a:avLst>
              <a:gd fmla="val 5801" name="adj"/>
            </a:avLst>
          </a:prstGeom>
        </p:spPr>
        <p:txBody>
          <a:bodyPr bIns="45720" lIns="91440" rIns="91440" rtlCol="0" tIns="93600">
            <a:noAutofit/>
          </a:bodyPr>
          <a:lstStyle/>
          <a:p>
            <a:pPr lvl="0"/>
            <a:r>
              <a:rPr dirty="0" lang="en-US"/>
              <a:t>Click to edit Master text styles</a:t>
            </a:r>
            <a:endParaRPr dirty="0" lang="en-US"/>
          </a:p>
        </p:txBody>
      </p:sp>
      <p:sp>
        <p:nvSpPr>
          <p:cNvPr id="12" name="Rectangle 9">
            <a:extLst>
              <a:ext uri="{B7FA72F1-5C03-4BE3-98A5-776F427502CD}">
                <a16:creationId xmlns:a16="http://schemas.microsoft.com/office/drawing/2010/main" id="{DD3BA5E8-94AE-4AB3-A3C9-120C81FAB498}"/>
              </a:ext>
            </a:extLst>
          </p:cNvPr>
          <p:cNvSpPr>
            <a:spLocks noGrp="true"/>
          </p:cNvSpPr>
          <p:nvPr>
            <p:ph idx="15" type="pic"/>
          </p:nvPr>
        </p:nvSpPr>
        <p:spPr>
          <a:xfrm flipH="false" flipV="false" rot="0">
            <a:off x="2812770" y="1901990"/>
            <a:ext cx="1596980" cy="1555651"/>
          </a:xfrm>
          <a:prstGeom prst="roundRect">
            <a:avLst>
              <a:gd fmla="val 6756" name="adj"/>
            </a:avLst>
          </a:prstGeom>
        </p:spPr>
        <p:txBody>
          <a:bodyPr bIns="45720" lIns="91440" rIns="91440" rtlCol="0" tIns="93600">
            <a:noAutofit/>
          </a:bodyPr>
          <a:lstStyle/>
          <a:p>
            <a:pPr lvl="0"/>
            <a:r>
              <a:rPr dirty="0" lang="en-US"/>
              <a:t>Click to edit Master text styles</a:t>
            </a:r>
            <a:endParaRPr dirty="0" lang="en-US"/>
          </a:p>
        </p:txBody>
      </p:sp>
      <p:sp>
        <p:nvSpPr>
          <p:cNvPr id="13" name="Rectangle 10">
            <a:extLst>
              <a:ext uri="{19651A1E-3320-485B-A8C6-411B36EA72D3}">
                <a16:creationId xmlns:a16="http://schemas.microsoft.com/office/drawing/2010/main" id="{6684BDC1-63E1-41CF-9292-1E733760E1F9}"/>
              </a:ext>
            </a:extLst>
          </p:cNvPr>
          <p:cNvSpPr>
            <a:spLocks noGrp="true"/>
          </p:cNvSpPr>
          <p:nvPr>
            <p:ph idx="16" type="pic"/>
          </p:nvPr>
        </p:nvSpPr>
        <p:spPr>
          <a:xfrm flipH="false" flipV="false" rot="0">
            <a:off x="6753987" y="1904647"/>
            <a:ext cx="1585360" cy="1552994"/>
          </a:xfrm>
          <a:prstGeom prst="roundRect">
            <a:avLst>
              <a:gd fmla="val 6808" name="adj"/>
            </a:avLst>
          </a:prstGeom>
        </p:spPr>
        <p:txBody>
          <a:bodyPr bIns="45720" lIns="91440" rIns="91440" rtlCol="0" tIns="93600">
            <a:noAutofit/>
          </a:bodyPr>
          <a:lstStyle/>
          <a:p>
            <a:pPr lvl="0"/>
            <a:r>
              <a:rPr dirty="0" lang="en-US"/>
              <a:t>Click to edit Master text styles</a:t>
            </a:r>
            <a:endParaRPr dirty="0" lang="en-US"/>
          </a:p>
        </p:txBody>
      </p:sp>
      <p:sp>
        <p:nvSpPr>
          <p:cNvPr id="14" name="Rectangle 11">
            <a:extLst>
              <a:ext uri="{FCEC11A4-2D05-4EAC-A416-8A5A2C381136}">
                <a16:creationId xmlns:a16="http://schemas.microsoft.com/office/drawing/2010/main" id="{39B90120-FB19-4B1E-97C2-FE4BC8DD0EF2}"/>
              </a:ext>
            </a:extLst>
          </p:cNvPr>
          <p:cNvSpPr>
            <a:spLocks noGrp="true"/>
          </p:cNvSpPr>
          <p:nvPr>
            <p:ph idx="17" type="pic"/>
          </p:nvPr>
        </p:nvSpPr>
        <p:spPr>
          <a:xfrm flipH="false" flipV="false" rot="0">
            <a:off x="4777921" y="1909848"/>
            <a:ext cx="1585360" cy="1547793"/>
          </a:xfrm>
          <a:prstGeom prst="roundRect">
            <a:avLst>
              <a:gd fmla="val 6777" name="adj"/>
            </a:avLst>
          </a:prstGeom>
        </p:spPr>
        <p:txBody>
          <a:bodyPr bIns="45720" lIns="91440" rIns="91440" rtlCol="0" tIns="93600">
            <a:noAutofit/>
          </a:bodyPr>
          <a:lstStyle/>
          <a:p>
            <a:pPr lvl="0"/>
            <a:r>
              <a:rPr dirty="0" lang="en-US"/>
              <a:t>Click to edit Master text styles</a:t>
            </a:r>
            <a:endParaRPr dirty="0" lang="en-US"/>
          </a:p>
        </p:txBody>
      </p:sp>
      <p:sp>
        <p:nvSpPr>
          <p:cNvPr id="15" name="Rectangle 12">
            <a:extLst>
              <a:ext uri="{AD83B16E-39A2-4F30-8F30-5887A62B7605}">
                <a16:creationId xmlns:a16="http://schemas.microsoft.com/office/drawing/2010/main" id="{BDE2C068-91DE-4279-B222-6532CBD2FF34}"/>
              </a:ext>
            </a:extLst>
          </p:cNvPr>
          <p:cNvSpPr>
            <a:spLocks noGrp="true"/>
          </p:cNvSpPr>
          <p:nvPr>
            <p:ph idx="18" type="title"/>
          </p:nvPr>
        </p:nvSpPr>
        <p:spPr>
          <a:xfrm flipH="false" flipV="false" rot="0">
            <a:off x="825788" y="3619500"/>
            <a:ext cx="1570329" cy="228600"/>
          </a:xfrm>
          <a:prstGeom prst="rect">
            <a:avLst/>
          </a:prstGeom>
        </p:spPr>
        <p:txBody>
          <a:bodyPr anchor="ctr" bIns="45720" lIns="91440" rIns="91440" rtlCol="0" tIns="45720">
            <a:normAutofit fontScale="100000" lnSpcReduction="0"/>
          </a:bodyPr>
          <a:lstStyle>
            <a:lvl1pPr algn="ctr" lvl="0">
              <a:defRPr dirty="0" lang="en-US" sz="1400">
                <a:latin typeface="Outfit-demi_bold"/>
              </a:defRPr>
            </a:lvl1pPr>
          </a:lstStyle>
          <a:p>
            <a:pPr/>
            <a:r>
              <a:rPr dirty="0" lang="en-US"/>
              <a:t>Click to edit Master title style</a:t>
            </a:r>
            <a:endParaRPr dirty="0" lang="en-US"/>
          </a:p>
        </p:txBody>
      </p:sp>
      <p:sp>
        <p:nvSpPr>
          <p:cNvPr id="16" name="Rectangle 13">
            <a:extLst>
              <a:ext uri="{69181FFF-5295-4BB9-B43D-C5295D865662}">
                <a16:creationId xmlns:a16="http://schemas.microsoft.com/office/drawing/2010/main" id="{FBC07C51-2B35-4210-B3B2-307CF4119317}"/>
              </a:ext>
            </a:extLst>
          </p:cNvPr>
          <p:cNvSpPr>
            <a:spLocks noGrp="true"/>
          </p:cNvSpPr>
          <p:nvPr>
            <p:ph idx="19"/>
          </p:nvPr>
        </p:nvSpPr>
        <p:spPr>
          <a:xfrm flipH="false" flipV="false" rot="0">
            <a:off x="825503" y="3838575"/>
            <a:ext cx="1562824" cy="180975"/>
          </a:xfrm>
          <a:prstGeom prst="rect">
            <a:avLst/>
          </a:prstGeom>
        </p:spPr>
        <p:txBody>
          <a:bodyPr anchor="ctr" bIns="47625" lIns="95250" rIns="95250" rtlCol="0" tIns="47625">
            <a:spAutoFit/>
          </a:bodyPr>
          <a:lstStyle>
            <a:lvl1pPr algn="ctr" indent="0" lvl="0" marL="0">
              <a:buNone/>
              <a:defRPr b="0" dirty="0" lang="en-US" sz="800">
                <a:solidFill>
                  <a:schemeClr val="tx1">
                    <a:lumMod val="95000"/>
                  </a:schemeClr>
                </a:solidFill>
                <a:latin typeface="+mn-lt"/>
              </a:defRPr>
            </a:lvl1pPr>
            <a:lvl2pPr algn="ctr" indent="0" lvl="1" marL="457200">
              <a:buNone/>
              <a:defRPr b="0" dirty="0" lang="en-US" sz="800">
                <a:solidFill>
                  <a:schemeClr val="tx1">
                    <a:lumMod val="95000"/>
                  </a:schemeClr>
                </a:solidFill>
                <a:latin typeface="+mn-lt"/>
              </a:defRPr>
            </a:lvl2pPr>
            <a:lvl3pPr algn="ctr" indent="0" lvl="2" marL="914400">
              <a:buNone/>
              <a:defRPr b="0" dirty="0" lang="en-US" sz="800">
                <a:solidFill>
                  <a:schemeClr val="tx1">
                    <a:lumMod val="95000"/>
                  </a:schemeClr>
                </a:solidFill>
                <a:latin typeface="+mn-lt"/>
              </a:defRPr>
            </a:lvl3pPr>
            <a:lvl4pPr algn="ctr" indent="0" lvl="3" marL="1371600">
              <a:buNone/>
              <a:defRPr b="0" dirty="0" lang="en-US" sz="800">
                <a:solidFill>
                  <a:schemeClr val="tx1">
                    <a:lumMod val="95000"/>
                  </a:schemeClr>
                </a:solidFill>
                <a:latin typeface="+mn-lt"/>
              </a:defRPr>
            </a:lvl4pPr>
            <a:lvl5pPr algn="ctr" indent="0" lvl="4" marL="1828800">
              <a:buNone/>
              <a:defRPr b="0" dirty="0" lang="en-US" sz="800">
                <a:solidFill>
                  <a:schemeClr val="tx1">
                    <a:lumMod val="95000"/>
                  </a:schemeClr>
                </a:solidFill>
                <a:latin typeface="+mn-lt"/>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17" name="Rectangle 14">
            <a:extLst>
              <a:ext uri="{CED52D3A-6639-420D-B55D-9791BC80FB64}">
                <a16:creationId xmlns:a16="http://schemas.microsoft.com/office/drawing/2010/main" id="{51F3C808-FB37-42D4-ABC1-5D47461D0B4A}"/>
              </a:ext>
            </a:extLst>
          </p:cNvPr>
          <p:cNvSpPr>
            <a:spLocks noGrp="true"/>
          </p:cNvSpPr>
          <p:nvPr>
            <p:ph idx="20"/>
          </p:nvPr>
        </p:nvSpPr>
        <p:spPr>
          <a:xfrm flipH="false" flipV="false" rot="0">
            <a:off x="2816875" y="3619500"/>
            <a:ext cx="1581150" cy="228600"/>
          </a:xfrm>
          <a:prstGeom prst="rect">
            <a:avLst/>
          </a:prstGeom>
        </p:spPr>
        <p:txBody>
          <a:bodyPr anchor="ctr" bIns="47625" lIns="95250" rIns="95250" rtlCol="0" tIns="47625">
            <a:spAutoFit/>
          </a:bodyPr>
          <a:lstStyle>
            <a:lvl1pPr algn="ctr" indent="0" lvl="0" marL="0">
              <a:buNone/>
              <a:defRPr dirty="0" lang="en-US" sz="1400">
                <a:solidFill>
                  <a:schemeClr val="tx1"/>
                </a:solidFill>
                <a:latin typeface="Outfit-demi_bold"/>
              </a:defRPr>
            </a:lvl1pPr>
            <a:lvl2pPr algn="ctr" indent="0" lvl="1" marL="457200">
              <a:buNone/>
              <a:defRPr dirty="0" lang="en-US" sz="1400">
                <a:solidFill>
                  <a:schemeClr val="tx1"/>
                </a:solidFill>
                <a:latin typeface="Outfit-demi_bold"/>
              </a:defRPr>
            </a:lvl2pPr>
            <a:lvl3pPr algn="ctr" indent="0" lvl="2" marL="914400">
              <a:buNone/>
              <a:defRPr dirty="0" lang="en-US" sz="1400">
                <a:solidFill>
                  <a:schemeClr val="tx1"/>
                </a:solidFill>
                <a:latin typeface="Outfit-demi_bold"/>
              </a:defRPr>
            </a:lvl3pPr>
            <a:lvl4pPr algn="ctr" indent="0" lvl="3" marL="1371600">
              <a:buNone/>
              <a:defRPr dirty="0" lang="en-US" sz="1400">
                <a:solidFill>
                  <a:schemeClr val="tx1"/>
                </a:solidFill>
                <a:latin typeface="Outfit-demi_bold"/>
              </a:defRPr>
            </a:lvl4pPr>
            <a:lvl5pPr algn="ctr" indent="0" lvl="4" marL="1828800">
              <a:buNone/>
              <a:defRPr dirty="0" lang="en-US" sz="1400">
                <a:solidFill>
                  <a:schemeClr val="tx1"/>
                </a:solidFill>
                <a:latin typeface="Outfit-demi_bold"/>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18" name="Rectangle 15">
            <a:extLst>
              <a:ext uri="{30A3A8E4-56B4-4A74-9709-2B71C0B88BE6}">
                <a16:creationId xmlns:a16="http://schemas.microsoft.com/office/drawing/2010/main" id="{9E94BB42-CB17-4F3F-BE47-A34673C888E8}"/>
              </a:ext>
            </a:extLst>
          </p:cNvPr>
          <p:cNvSpPr>
            <a:spLocks noGrp="true"/>
          </p:cNvSpPr>
          <p:nvPr>
            <p:ph idx="21"/>
          </p:nvPr>
        </p:nvSpPr>
        <p:spPr>
          <a:xfrm flipH="false" flipV="false" rot="0">
            <a:off x="4777921" y="3619500"/>
            <a:ext cx="1581150" cy="228600"/>
          </a:xfrm>
          <a:prstGeom prst="rect">
            <a:avLst/>
          </a:prstGeom>
        </p:spPr>
        <p:txBody>
          <a:bodyPr anchor="ctr" bIns="47625" lIns="95250" rIns="95250" rtlCol="0" tIns="47625">
            <a:spAutoFit/>
          </a:bodyPr>
          <a:lstStyle>
            <a:lvl1pPr algn="ctr" indent="0" lvl="0" marL="0">
              <a:buNone/>
              <a:defRPr dirty="0" lang="en-US" sz="1400">
                <a:solidFill>
                  <a:schemeClr val="tx1"/>
                </a:solidFill>
                <a:latin typeface="Outfit-demi_bold"/>
              </a:defRPr>
            </a:lvl1pPr>
            <a:lvl2pPr algn="ctr" indent="0" lvl="1" marL="457200">
              <a:buNone/>
              <a:defRPr dirty="0" lang="en-US" sz="1400">
                <a:solidFill>
                  <a:schemeClr val="tx1"/>
                </a:solidFill>
                <a:latin typeface="Outfit-demi_bold"/>
              </a:defRPr>
            </a:lvl2pPr>
            <a:lvl3pPr algn="ctr" indent="0" lvl="2" marL="914400">
              <a:buNone/>
              <a:defRPr dirty="0" lang="en-US" sz="1400">
                <a:solidFill>
                  <a:schemeClr val="tx1"/>
                </a:solidFill>
                <a:latin typeface="Outfit-demi_bold"/>
              </a:defRPr>
            </a:lvl3pPr>
            <a:lvl4pPr algn="ctr" indent="0" lvl="3" marL="1371600">
              <a:buNone/>
              <a:defRPr dirty="0" lang="en-US" sz="1400">
                <a:solidFill>
                  <a:schemeClr val="tx1"/>
                </a:solidFill>
                <a:latin typeface="Outfit-demi_bold"/>
              </a:defRPr>
            </a:lvl4pPr>
            <a:lvl5pPr algn="ctr" indent="0" lvl="4" marL="1828800">
              <a:buNone/>
              <a:defRPr dirty="0" lang="en-US" sz="1400">
                <a:solidFill>
                  <a:schemeClr val="tx1"/>
                </a:solidFill>
                <a:latin typeface="Outfit-demi_bold"/>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19" name="Rectangle 17">
            <a:extLst>
              <a:ext uri="{8A141FD0-1BCA-4E12-B633-D154A16A0CFE}">
                <a16:creationId xmlns:a16="http://schemas.microsoft.com/office/drawing/2010/main" id="{6EAF87F6-FCEE-44BF-B76B-1BEF3BF46E71}"/>
              </a:ext>
            </a:extLst>
          </p:cNvPr>
          <p:cNvSpPr>
            <a:spLocks noGrp="true"/>
          </p:cNvSpPr>
          <p:nvPr>
            <p:ph idx="22"/>
          </p:nvPr>
        </p:nvSpPr>
        <p:spPr>
          <a:xfrm flipH="false" flipV="false" rot="0">
            <a:off x="6748624" y="3619500"/>
            <a:ext cx="1581150" cy="228600"/>
          </a:xfrm>
          <a:prstGeom prst="rect">
            <a:avLst/>
          </a:prstGeom>
        </p:spPr>
        <p:txBody>
          <a:bodyPr anchor="ctr" bIns="47625" lIns="95250" rIns="95250" rtlCol="0" tIns="47625">
            <a:spAutoFit/>
          </a:bodyPr>
          <a:lstStyle>
            <a:lvl1pPr algn="ctr" indent="0" lvl="0" marL="0">
              <a:buNone/>
              <a:defRPr dirty="0" lang="en-US" sz="1400">
                <a:solidFill>
                  <a:schemeClr val="tx1"/>
                </a:solidFill>
                <a:latin typeface="Outfit-demi_bold"/>
              </a:defRPr>
            </a:lvl1pPr>
            <a:lvl2pPr algn="ctr" indent="0" lvl="1" marL="457200">
              <a:buNone/>
              <a:defRPr dirty="0" lang="en-US" sz="1400">
                <a:solidFill>
                  <a:schemeClr val="tx1"/>
                </a:solidFill>
                <a:latin typeface="Outfit-demi_bold"/>
              </a:defRPr>
            </a:lvl2pPr>
            <a:lvl3pPr algn="ctr" indent="0" lvl="2" marL="914400">
              <a:buNone/>
              <a:defRPr dirty="0" lang="en-US" sz="1400">
                <a:solidFill>
                  <a:schemeClr val="tx1"/>
                </a:solidFill>
                <a:latin typeface="Outfit-demi_bold"/>
              </a:defRPr>
            </a:lvl3pPr>
            <a:lvl4pPr algn="ctr" indent="0" lvl="3" marL="1371600">
              <a:buNone/>
              <a:defRPr dirty="0" lang="en-US" sz="1400">
                <a:solidFill>
                  <a:schemeClr val="tx1"/>
                </a:solidFill>
                <a:latin typeface="Outfit-demi_bold"/>
              </a:defRPr>
            </a:lvl4pPr>
            <a:lvl5pPr algn="ctr" indent="0" lvl="4" marL="1828800">
              <a:buNone/>
              <a:defRPr dirty="0" lang="en-US" sz="1400">
                <a:solidFill>
                  <a:schemeClr val="tx1"/>
                </a:solidFill>
                <a:latin typeface="Outfit-demi_bold"/>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20" name="Rectangle 18">
            <a:extLst>
              <a:ext uri="{E46E01E0-B299-4CFD-A61A-12B153CF3B79}">
                <a16:creationId xmlns:a16="http://schemas.microsoft.com/office/drawing/2010/main" id="{C9F5689F-E826-4759-983E-F07A6F6C46FB}"/>
              </a:ext>
            </a:extLst>
          </p:cNvPr>
          <p:cNvSpPr>
            <a:spLocks noGrp="true"/>
          </p:cNvSpPr>
          <p:nvPr>
            <p:ph idx="23"/>
          </p:nvPr>
        </p:nvSpPr>
        <p:spPr>
          <a:xfrm flipH="false" flipV="false" rot="0">
            <a:off x="2824391" y="3838575"/>
            <a:ext cx="1532772" cy="180975"/>
          </a:xfrm>
          <a:prstGeom prst="rect">
            <a:avLst/>
          </a:prstGeom>
        </p:spPr>
        <p:txBody>
          <a:bodyPr anchor="ctr" bIns="47625" lIns="95250" rIns="95250" rtlCol="0" tIns="47625">
            <a:spAutoFit/>
          </a:bodyPr>
          <a:lstStyle>
            <a:lvl1pPr algn="ctr" indent="0" lvl="0" marL="0">
              <a:buNone/>
              <a:defRPr dirty="0" lang="en-US" sz="800">
                <a:solidFill>
                  <a:schemeClr val="tx1">
                    <a:lumMod val="95000"/>
                  </a:schemeClr>
                </a:solidFill>
              </a:defRPr>
            </a:lvl1pPr>
            <a:lvl2pPr algn="ctr" indent="0" lvl="1" marL="457200">
              <a:buNone/>
              <a:defRPr dirty="0" lang="en-US" sz="800">
                <a:solidFill>
                  <a:schemeClr val="tx1">
                    <a:lumMod val="95000"/>
                  </a:schemeClr>
                </a:solidFill>
              </a:defRPr>
            </a:lvl2pPr>
            <a:lvl3pPr algn="ctr" indent="0" lvl="2" marL="914400">
              <a:buNone/>
              <a:defRPr dirty="0" lang="en-US" sz="800">
                <a:solidFill>
                  <a:schemeClr val="tx1">
                    <a:lumMod val="95000"/>
                  </a:schemeClr>
                </a:solidFill>
              </a:defRPr>
            </a:lvl3pPr>
            <a:lvl4pPr algn="ctr" indent="0" lvl="3" marL="1371600">
              <a:buNone/>
              <a:defRPr dirty="0" lang="en-US" sz="800">
                <a:solidFill>
                  <a:schemeClr val="tx1">
                    <a:lumMod val="95000"/>
                  </a:schemeClr>
                </a:solidFill>
              </a:defRPr>
            </a:lvl4pPr>
            <a:lvl5pPr algn="ctr" indent="0" lvl="4" marL="1828800">
              <a:buNone/>
              <a:defRPr dirty="0" lang="en-US" sz="800">
                <a:solidFill>
                  <a:schemeClr val="tx1">
                    <a:lumMod val="95000"/>
                  </a:schemeClr>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21" name="Rectangle 19">
            <a:extLst>
              <a:ext uri="{ED3A4697-ACE3-4329-AFD0-B9EAC31C2FAB}">
                <a16:creationId xmlns:a16="http://schemas.microsoft.com/office/drawing/2010/main" id="{23C3CD85-9565-497A-A43B-C3C8E6559E93}"/>
              </a:ext>
            </a:extLst>
          </p:cNvPr>
          <p:cNvSpPr>
            <a:spLocks noGrp="true"/>
          </p:cNvSpPr>
          <p:nvPr>
            <p:ph idx="24"/>
          </p:nvPr>
        </p:nvSpPr>
        <p:spPr>
          <a:xfrm flipH="false" flipV="false" rot="0">
            <a:off x="6746433" y="3838575"/>
            <a:ext cx="1590370" cy="182556"/>
          </a:xfrm>
          <a:prstGeom prst="rect">
            <a:avLst/>
          </a:prstGeom>
        </p:spPr>
        <p:txBody>
          <a:bodyPr anchor="ctr" bIns="47625" lIns="95250" rIns="95250" rtlCol="0" tIns="47625">
            <a:spAutoFit/>
          </a:bodyPr>
          <a:lstStyle>
            <a:lvl1pPr algn="ctr" indent="0" lvl="0" marL="0">
              <a:buNone/>
              <a:defRPr dirty="0" lang="en-US" sz="800">
                <a:solidFill>
                  <a:schemeClr val="tx1">
                    <a:lumMod val="95000"/>
                  </a:schemeClr>
                </a:solidFill>
              </a:defRPr>
            </a:lvl1pPr>
            <a:lvl2pPr algn="ctr" indent="0" lvl="1" marL="457200">
              <a:buNone/>
              <a:defRPr dirty="0" lang="en-US" sz="800">
                <a:solidFill>
                  <a:schemeClr val="tx1">
                    <a:lumMod val="95000"/>
                  </a:schemeClr>
                </a:solidFill>
              </a:defRPr>
            </a:lvl2pPr>
            <a:lvl3pPr algn="ctr" indent="0" lvl="2" marL="914400">
              <a:buNone/>
              <a:defRPr dirty="0" lang="en-US" sz="800">
                <a:solidFill>
                  <a:schemeClr val="tx1">
                    <a:lumMod val="95000"/>
                  </a:schemeClr>
                </a:solidFill>
              </a:defRPr>
            </a:lvl3pPr>
            <a:lvl4pPr algn="ctr" indent="0" lvl="3" marL="1371600">
              <a:buNone/>
              <a:defRPr dirty="0" lang="en-US" sz="800">
                <a:solidFill>
                  <a:schemeClr val="tx1">
                    <a:lumMod val="95000"/>
                  </a:schemeClr>
                </a:solidFill>
              </a:defRPr>
            </a:lvl4pPr>
            <a:lvl5pPr algn="ctr" indent="0" lvl="4" marL="1828800">
              <a:buNone/>
              <a:defRPr dirty="0" lang="en-US" sz="800">
                <a:solidFill>
                  <a:schemeClr val="tx1">
                    <a:lumMod val="95000"/>
                  </a:schemeClr>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22" name="Rectangle 20">
            <a:extLst>
              <a:ext uri="{02E0C73C-404E-4E09-9E27-44AD1B872E4F}">
                <a16:creationId xmlns:a16="http://schemas.microsoft.com/office/drawing/2010/main" id="{C66F24F7-C1CA-4C37-BA0A-26E89ABDB090}"/>
              </a:ext>
            </a:extLst>
          </p:cNvPr>
          <p:cNvSpPr>
            <a:spLocks noGrp="true"/>
          </p:cNvSpPr>
          <p:nvPr>
            <p:ph idx="25"/>
          </p:nvPr>
        </p:nvSpPr>
        <p:spPr>
          <a:xfrm flipH="false" flipV="false" rot="0">
            <a:off x="4765510" y="3838575"/>
            <a:ext cx="1567719" cy="180975"/>
          </a:xfrm>
          <a:prstGeom prst="rect">
            <a:avLst/>
          </a:prstGeom>
        </p:spPr>
        <p:txBody>
          <a:bodyPr anchor="ctr" bIns="47625" lIns="95250" rIns="95250" rtlCol="0" tIns="47625">
            <a:spAutoFit/>
          </a:bodyPr>
          <a:lstStyle>
            <a:lvl1pPr algn="ctr" indent="0" lvl="0" marL="0">
              <a:buNone/>
              <a:defRPr dirty="0" lang="en-US" sz="800">
                <a:solidFill>
                  <a:schemeClr val="tx1">
                    <a:lumMod val="95000"/>
                  </a:schemeClr>
                </a:solidFill>
              </a:defRPr>
            </a:lvl1pPr>
            <a:lvl2pPr algn="ctr" indent="0" lvl="1" marL="457200">
              <a:buNone/>
              <a:defRPr dirty="0" lang="en-US" sz="800">
                <a:solidFill>
                  <a:schemeClr val="tx2"/>
                </a:solidFill>
              </a:defRPr>
            </a:lvl2pPr>
            <a:lvl3pPr algn="ctr" indent="0" lvl="2" marL="914400">
              <a:buNone/>
              <a:defRPr dirty="0" lang="en-US" sz="800">
                <a:solidFill>
                  <a:schemeClr val="tx2"/>
                </a:solidFill>
              </a:defRPr>
            </a:lvl3pPr>
            <a:lvl4pPr algn="ctr" indent="0" lvl="3" marL="1371600">
              <a:buNone/>
              <a:defRPr dirty="0" lang="en-US" sz="800">
                <a:solidFill>
                  <a:schemeClr val="tx1">
                    <a:lumMod val="95000"/>
                  </a:schemeClr>
                </a:solidFill>
              </a:defRPr>
            </a:lvl4pPr>
            <a:lvl5pPr algn="ctr" indent="0" lvl="4" marL="1828800">
              <a:buNone/>
              <a:defRPr dirty="0" lang="en-US" sz="800">
                <a:solidFill>
                  <a:schemeClr val="tx2"/>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Tree>
    <p:custDataLst>
      <p:tags r:id="rId3"/>
    </p:custDataLst>
    <p:extLst>
      <p:ext uri="{6EFBB122-355E-4092-A009-EDFC38F0822A}">
        <p14:creationId xmlns:p14="http://schemas.microsoft.com/office/powerpoint/2010/main" val="1754703959460"/>
      </p:ext>
    </p:extLst>
  </p:cSld>
  <p:clrMapOvr>
    <a:masterClrMapping/>
  </p:clrMapOvr>
</p:sldLayout>
</file>

<file path=ppt/slideLayouts/slideLayout6.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Problem Overview">
    <p:spTree>
      <p:nvGrpSpPr>
        <p:cNvPr id="1" name=""/>
        <p:cNvGrpSpPr/>
        <p:nvPr/>
      </p:nvGrpSpPr>
      <p:grpSpPr>
        <a:xfrm>
          <a:off x="0" y="0"/>
          <a:ext cx="0" cy="0"/>
          <a:chOff x="0" y="0"/>
          <a:chExt cx="0" cy="0"/>
        </a:xfrm>
      </p:grpSpPr>
      <p:pic>
        <p:nvPicPr>
          <p:cNvPr id="2" name="Image 17">
            <a:extLst>
              <a:ext uri="{237FF794-AD7E-4972-8619-528BE4C6C2CC}">
                <a16:creationId xmlns:a16="http://schemas.microsoft.com/office/drawing/2010/main" id="{BCE46203-E300-45FA-9C6F-98F828A78F4E}"/>
              </a:ext>
            </a:extLst>
          </p:cNvPr>
          <p:cNvPicPr>
            <a:picLocks noChangeAspect="true"/>
          </p:cNvPicPr>
          <p:nvPr userDrawn="1"/>
        </p:nvPicPr>
        <p:blipFill>
          <a:blip r:embed="rId2"/>
          <a:stretch>
            <a:fillRect/>
          </a:stretch>
        </p:blipFill>
        <p:spPr>
          <a:xfrm flipH="false" flipV="false" rot="0">
            <a:off x="3387909" y="3055248"/>
            <a:ext cx="5756091" cy="2083746"/>
          </a:xfrm>
          <a:prstGeom prst="rect">
            <a:avLst/>
          </a:prstGeom>
          <a:noFill/>
        </p:spPr>
      </p:pic>
      <p:sp>
        <p:nvSpPr>
          <p:cNvPr id="3" name="shape-5F4D">
            <a:extLst>
              <a:ext uri="{C3EDA7D3-2D38-4836-B695-81D9CE1381A7}">
                <a16:creationId xmlns:a16="http://schemas.microsoft.com/office/drawing/2010/main" id="{0B9D7D3B-AB7C-43F8-A657-D4662E3B78C0}"/>
              </a:ext>
            </a:extLst>
          </p:cNvPr>
          <p:cNvSpPr>
            <a:spLocks noChangeAspect="true"/>
          </p:cNvSpPr>
          <p:nvPr userDrawn="1"/>
        </p:nvSpPr>
        <p:spPr>
          <a:xfrm rot="0">
            <a:off x="638175" y="1800225"/>
            <a:ext cx="3648075" cy="2495550"/>
          </a:xfrm>
          <a:custGeom>
            <a:avLst/>
            <a:gdLst/>
            <a:ahLst/>
            <a:cxnLst/>
            <a:rect b="b" l="0" r="r" t="0"/>
            <a:pathLst>
              <a:path h="2495550" w="3648075">
                <a:moveTo>
                  <a:pt x="3448050" y="0"/>
                </a:moveTo>
                <a:cubicBezTo>
                  <a:pt x="3558521" y="0"/>
                  <a:pt x="3648075" y="89554"/>
                  <a:pt x="3648075" y="200025"/>
                </a:cubicBezTo>
                <a:lnTo>
                  <a:pt x="3648075" y="2295525"/>
                </a:lnTo>
                <a:cubicBezTo>
                  <a:pt x="3648075" y="2405996"/>
                  <a:pt x="3558521" y="2495550"/>
                  <a:pt x="3448050" y="2495550"/>
                </a:cubicBezTo>
                <a:lnTo>
                  <a:pt x="200025" y="2495550"/>
                </a:lnTo>
                <a:cubicBezTo>
                  <a:pt x="89554" y="2495550"/>
                  <a:pt x="0" y="2405996"/>
                  <a:pt x="0" y="2295525"/>
                </a:cubicBezTo>
                <a:lnTo>
                  <a:pt x="0" y="200025"/>
                </a:lnTo>
                <a:cubicBezTo>
                  <a:pt x="0" y="89554"/>
                  <a:pt x="89554" y="0"/>
                  <a:pt x="200025" y="0"/>
                </a:cubicBezTo>
                <a:lnTo>
                  <a:pt x="3448050" y="0"/>
                </a:lnTo>
                <a:close/>
              </a:path>
            </a:pathLst>
          </a:custGeom>
          <a:solidFill>
            <a:schemeClr val="accent3"/>
          </a:solidFill>
        </p:spPr>
        <p:txBody>
          <a:bodyPr anchor="ctr" rtlCol="0">
            <a:noAutofit/>
          </a:bodyPr>
          <a:lstStyle/>
          <a:p>
            <a:pPr algn="ctr"/>
            <a:r>
              <a:rPr dirty="0" lang="en-US"/>
              <a:t/>
            </a:r>
            <a:endParaRPr dirty="0" lang="en-US"/>
          </a:p>
        </p:txBody>
      </p:sp>
      <p:sp>
        <p:nvSpPr>
          <p:cNvPr id="4" name="Title 1">
            <a:extLst>
              <a:ext uri="{44937EC1-8A8E-430A-81C6-45DFA3C62B53}">
                <a16:creationId xmlns:a16="http://schemas.microsoft.com/office/drawing/2010/main" id="{B2DCEF59-C9DB-495E-8076-74118EA3F93E}"/>
              </a:ext>
            </a:extLst>
          </p:cNvPr>
          <p:cNvSpPr>
            <a:spLocks noGrp="true"/>
          </p:cNvSpPr>
          <p:nvPr>
            <p:ph idx="10" type="title"/>
          </p:nvPr>
        </p:nvSpPr>
        <p:spPr>
          <a:xfrm rot="0">
            <a:off x="638175" y="659758"/>
            <a:ext cx="2535745" cy="761714"/>
          </a:xfrm>
        </p:spPr>
        <p:txBody>
          <a:bodyPr anchor="ctr" lIns="0" rtlCol="0"/>
          <a:lstStyle>
            <a:lvl1pPr algn="l" lvl="0">
              <a:defRPr dirty="0" lang="en-US" sz="3000">
                <a:latin typeface="Outfit-demi_bold"/>
              </a:defRPr>
            </a:lvl1pPr>
          </a:lstStyle>
          <a:p>
            <a:pPr/>
            <a:r>
              <a:rPr dirty="0" lang="en-US"/>
              <a:t>Click to edit Master title style</a:t>
            </a:r>
            <a:endParaRPr dirty="0" lang="en-US"/>
          </a:p>
        </p:txBody>
      </p:sp>
      <p:sp>
        <p:nvSpPr>
          <p:cNvPr id="5" name="Slide Number Placeholder 3">
            <a:extLst>
              <a:ext uri="{D38A64B0-D61C-45DF-9B6B-FBFEAD6C9748}">
                <a16:creationId xmlns:a16="http://schemas.microsoft.com/office/drawing/2010/main" id="{86A8FD22-BA6E-4838-AC9A-B91F818AC287}"/>
              </a:ext>
            </a:extLst>
          </p:cNvPr>
          <p:cNvSpPr>
            <a:spLocks noGrp="true"/>
          </p:cNvSpPr>
          <p:nvPr>
            <p:ph idx="11" sz="quarter" type="sldNum"/>
          </p:nvPr>
        </p:nvSpPr>
        <p:spPr/>
        <p:txBody>
          <a:bodyPr rtlCol="0"/>
          <a:lstStyle/>
          <a:p>
            <a:pPr/>
            <a:r>
              <a:rPr dirty="0" lang="en-US"/>
              <a:t>&lt;#&gt;</a:t>
            </a:r>
            <a:endParaRPr dirty="0" lang="en-US"/>
          </a:p>
        </p:txBody>
      </p:sp>
      <p:sp>
        <p:nvSpPr>
          <p:cNvPr id="6" name="Footer Placeholder 2">
            <a:extLst>
              <a:ext uri="{C5D70901-6D7B-452D-9E57-023CAF09A081}">
                <a16:creationId xmlns:a16="http://schemas.microsoft.com/office/drawing/2010/main" id="{CE9521A7-BBDC-4E5B-8AD9-C84D2CD17F06}"/>
              </a:ext>
            </a:extLst>
          </p:cNvPr>
          <p:cNvSpPr>
            <a:spLocks noGrp="true"/>
          </p:cNvSpPr>
          <p:nvPr>
            <p:ph idx="12" sz="quarter" type="ftr"/>
          </p:nvPr>
        </p:nvSpPr>
        <p:spPr/>
        <p:txBody>
          <a:bodyPr rtlCol="0"/>
          <a:lstStyle/>
          <a:p>
            <a:pPr/>
            <a:r>
              <a:rPr dirty="0" lang="en-US"/>
              <a:t>Footer</a:t>
            </a:r>
            <a:endParaRPr dirty="0" lang="en-US"/>
          </a:p>
        </p:txBody>
      </p:sp>
      <p:sp>
        <p:nvSpPr>
          <p:cNvPr id="7" name="Date Placeholder 1">
            <a:extLst>
              <a:ext uri="{211FB7D1-7463-4B7A-99A9-396296E2C245}">
                <a16:creationId xmlns:a16="http://schemas.microsoft.com/office/drawing/2010/main" id="{8051ED69-E9BF-4EC0-9D00-2D5075F2B8EE}"/>
              </a:ext>
            </a:extLst>
          </p:cNvPr>
          <p:cNvSpPr>
            <a:spLocks noGrp="true"/>
          </p:cNvSpPr>
          <p:nvPr>
            <p:ph idx="13" sz="half" type="dt"/>
          </p:nvPr>
        </p:nvSpPr>
        <p:spPr/>
        <p:txBody>
          <a:bodyPr rtlCol="0"/>
          <a:lstStyle/>
          <a:p>
            <a:pPr/>
            <a:r>
              <a:rPr dirty="0" lang="en-US"/>
              <a:t>Date</a:t>
            </a:r>
            <a:endParaRPr dirty="0" lang="en-US"/>
          </a:p>
        </p:txBody>
      </p:sp>
      <p:sp>
        <p:nvSpPr>
          <p:cNvPr id="8" name="shape-A41F">
            <a:extLst>
              <a:ext uri="{4F169F31-74E2-4391-8FE5-44975DEF064B}">
                <a16:creationId xmlns:a16="http://schemas.microsoft.com/office/drawing/2010/main" id="{C5D3492F-8A2D-4A99-BEC7-283E7CCB2F0A}"/>
              </a:ext>
            </a:extLst>
          </p:cNvPr>
          <p:cNvSpPr>
            <a:spLocks noChangeAspect="true"/>
          </p:cNvSpPr>
          <p:nvPr userDrawn="1"/>
        </p:nvSpPr>
        <p:spPr>
          <a:xfrm rot="0">
            <a:off x="4872304" y="1820160"/>
            <a:ext cx="571500" cy="571500"/>
          </a:xfrm>
          <a:custGeom>
            <a:avLst/>
            <a:gdLst/>
            <a:ahLst/>
            <a:cxnLst/>
            <a:rect b="b" l="0" r="r" t="0"/>
            <a:pathLst>
              <a:path h="571500" w="571500">
                <a:moveTo>
                  <a:pt x="0" y="76200"/>
                </a:moveTo>
                <a:cubicBezTo>
                  <a:pt x="0" y="34116"/>
                  <a:pt x="34116" y="0"/>
                  <a:pt x="76200" y="0"/>
                </a:cubicBezTo>
                <a:lnTo>
                  <a:pt x="495300" y="0"/>
                </a:lnTo>
                <a:cubicBezTo>
                  <a:pt x="537384" y="0"/>
                  <a:pt x="571500" y="34116"/>
                  <a:pt x="571500" y="76200"/>
                </a:cubicBezTo>
                <a:lnTo>
                  <a:pt x="571500" y="495300"/>
                </a:lnTo>
                <a:cubicBezTo>
                  <a:pt x="571500" y="537384"/>
                  <a:pt x="537384" y="571500"/>
                  <a:pt x="495300" y="571500"/>
                </a:cubicBezTo>
                <a:lnTo>
                  <a:pt x="76200" y="571500"/>
                </a:lnTo>
                <a:cubicBezTo>
                  <a:pt x="34116" y="571500"/>
                  <a:pt x="0" y="537384"/>
                  <a:pt x="0" y="495300"/>
                </a:cubicBezTo>
                <a:lnTo>
                  <a:pt x="0" y="76200"/>
                </a:lnTo>
              </a:path>
            </a:pathLst>
          </a:custGeom>
          <a:solidFill>
            <a:schemeClr val="accent3"/>
          </a:solidFill>
          <a:ln cap="flat" w="28575">
            <a:noFill/>
            <a:prstDash val="solid"/>
            <a:round/>
          </a:ln>
        </p:spPr>
        <p:txBody>
          <a:bodyPr anchor="ctr" rtlCol="0">
            <a:noAutofit/>
          </a:bodyPr>
          <a:lstStyle/>
          <a:p>
            <a:pPr algn="ctr"/>
            <a:r>
              <a:rPr dirty="0" lang="en-US"/>
              <a:t/>
            </a:r>
            <a:endParaRPr dirty="0" lang="en-US"/>
          </a:p>
        </p:txBody>
      </p:sp>
      <p:sp>
        <p:nvSpPr>
          <p:cNvPr id="9" name="">
            <a:extLst>
              <a:ext uri="{08F21026-6E55-487C-8107-7A35BFC7C74D}">
                <a16:creationId xmlns:a16="http://schemas.microsoft.com/office/drawing/2010/main" id="{20B34198-ABC9-45C5-A92B-2C6373F3C8CC}"/>
              </a:ext>
            </a:extLst>
          </p:cNvPr>
          <p:cNvSpPr>
            <a:spLocks noChangeAspect="true"/>
          </p:cNvSpPr>
          <p:nvPr userDrawn="1"/>
        </p:nvSpPr>
        <p:spPr>
          <a:xfrm rot="0">
            <a:off x="4872304" y="2766869"/>
            <a:ext cx="571500" cy="571500"/>
          </a:xfrm>
          <a:custGeom>
            <a:avLst/>
            <a:gdLst/>
            <a:ahLst/>
            <a:cxnLst/>
            <a:rect b="b" l="0" r="r" t="0"/>
            <a:pathLst>
              <a:path h="571500" w="571500">
                <a:moveTo>
                  <a:pt x="0" y="76200"/>
                </a:moveTo>
                <a:cubicBezTo>
                  <a:pt x="0" y="34116"/>
                  <a:pt x="34116" y="0"/>
                  <a:pt x="76200" y="0"/>
                </a:cubicBezTo>
                <a:lnTo>
                  <a:pt x="495300" y="0"/>
                </a:lnTo>
                <a:cubicBezTo>
                  <a:pt x="537384" y="0"/>
                  <a:pt x="571500" y="34116"/>
                  <a:pt x="571500" y="76200"/>
                </a:cubicBezTo>
                <a:lnTo>
                  <a:pt x="571500" y="495300"/>
                </a:lnTo>
                <a:cubicBezTo>
                  <a:pt x="571500" y="537384"/>
                  <a:pt x="537384" y="571500"/>
                  <a:pt x="495300" y="571500"/>
                </a:cubicBezTo>
                <a:lnTo>
                  <a:pt x="76200" y="571500"/>
                </a:lnTo>
                <a:cubicBezTo>
                  <a:pt x="34116" y="571500"/>
                  <a:pt x="0" y="537384"/>
                  <a:pt x="0" y="495300"/>
                </a:cubicBezTo>
                <a:lnTo>
                  <a:pt x="0" y="76200"/>
                </a:lnTo>
              </a:path>
            </a:pathLst>
          </a:custGeom>
          <a:solidFill>
            <a:schemeClr val="accent3"/>
          </a:solidFill>
          <a:ln cap="flat" w="28575">
            <a:noFill/>
            <a:prstDash val="solid"/>
            <a:round/>
          </a:ln>
        </p:spPr>
        <p:txBody>
          <a:bodyPr anchor="ctr" rtlCol="0">
            <a:noAutofit/>
          </a:bodyPr>
          <a:lstStyle/>
          <a:p>
            <a:pPr algn="ctr"/>
            <a:r>
              <a:rPr dirty="0" lang="en-US"/>
              <a:t/>
            </a:r>
            <a:endParaRPr dirty="0" lang="en-US"/>
          </a:p>
        </p:txBody>
      </p:sp>
      <p:sp>
        <p:nvSpPr>
          <p:cNvPr id="10" name="">
            <a:extLst>
              <a:ext uri="{95B57005-2273-4553-815F-3EB336F0C151}">
                <a16:creationId xmlns:a16="http://schemas.microsoft.com/office/drawing/2010/main" id="{9EDA7A58-8E7C-4BBF-B443-401742C35C4C}"/>
              </a:ext>
            </a:extLst>
          </p:cNvPr>
          <p:cNvSpPr>
            <a:spLocks noChangeAspect="true"/>
          </p:cNvSpPr>
          <p:nvPr userDrawn="1"/>
        </p:nvSpPr>
        <p:spPr>
          <a:xfrm rot="0">
            <a:off x="4882477" y="3723751"/>
            <a:ext cx="571500" cy="571500"/>
          </a:xfrm>
          <a:custGeom>
            <a:avLst/>
            <a:gdLst/>
            <a:ahLst/>
            <a:cxnLst/>
            <a:rect b="b" l="0" r="r" t="0"/>
            <a:pathLst>
              <a:path h="571500" w="571500">
                <a:moveTo>
                  <a:pt x="0" y="76200"/>
                </a:moveTo>
                <a:cubicBezTo>
                  <a:pt x="0" y="34116"/>
                  <a:pt x="34116" y="0"/>
                  <a:pt x="76200" y="0"/>
                </a:cubicBezTo>
                <a:lnTo>
                  <a:pt x="495300" y="0"/>
                </a:lnTo>
                <a:cubicBezTo>
                  <a:pt x="537384" y="0"/>
                  <a:pt x="571500" y="34116"/>
                  <a:pt x="571500" y="76200"/>
                </a:cubicBezTo>
                <a:lnTo>
                  <a:pt x="571500" y="495300"/>
                </a:lnTo>
                <a:cubicBezTo>
                  <a:pt x="571500" y="537384"/>
                  <a:pt x="537384" y="571500"/>
                  <a:pt x="495300" y="571500"/>
                </a:cubicBezTo>
                <a:lnTo>
                  <a:pt x="76200" y="571500"/>
                </a:lnTo>
                <a:cubicBezTo>
                  <a:pt x="34116" y="571500"/>
                  <a:pt x="0" y="537384"/>
                  <a:pt x="0" y="495300"/>
                </a:cubicBezTo>
                <a:lnTo>
                  <a:pt x="0" y="76200"/>
                </a:lnTo>
              </a:path>
            </a:pathLst>
          </a:custGeom>
          <a:solidFill>
            <a:schemeClr val="accent3"/>
          </a:solidFill>
          <a:ln cap="flat" w="28575">
            <a:noFill/>
            <a:prstDash val="solid"/>
            <a:round/>
          </a:ln>
        </p:spPr>
        <p:txBody>
          <a:bodyPr anchor="ctr" rtlCol="0">
            <a:noAutofit/>
          </a:bodyPr>
          <a:lstStyle/>
          <a:p>
            <a:pPr algn="ctr"/>
            <a:r>
              <a:rPr dirty="0" lang="en-US"/>
              <a:t/>
            </a:r>
            <a:endParaRPr dirty="0" lang="en-US"/>
          </a:p>
        </p:txBody>
      </p:sp>
      <p:sp>
        <p:nvSpPr>
          <p:cNvPr id="11" name="Rectangle 10">
            <a:extLst>
              <a:ext uri="{F7A54B78-306C-4F55-B0C5-1687649D5B88}">
                <a16:creationId xmlns:a16="http://schemas.microsoft.com/office/drawing/2010/main" id="{D304E4D9-BC9B-498E-B8BB-F676041B9BDA}"/>
              </a:ext>
            </a:extLst>
          </p:cNvPr>
          <p:cNvSpPr>
            <a:spLocks noGrp="true"/>
          </p:cNvSpPr>
          <p:nvPr>
            <p:ph idx="14" type="title"/>
          </p:nvPr>
        </p:nvSpPr>
        <p:spPr>
          <a:xfrm flipH="false" flipV="false" rot="0">
            <a:off x="4868084" y="1812179"/>
            <a:ext cx="571023" cy="571500"/>
          </a:xfrm>
          <a:prstGeom prst="rect">
            <a:avLst/>
          </a:prstGeom>
        </p:spPr>
        <p:txBody>
          <a:bodyPr anchor="ctr" bIns="45720" lIns="91440" rIns="91440" rtlCol="0" tIns="45720">
            <a:noAutofit/>
          </a:bodyPr>
          <a:lstStyle>
            <a:lvl1pPr algn="ctr" lvl="0">
              <a:defRPr dirty="0" lang="en-US" sz="1400">
                <a:latin typeface="Outfit-demi_bold"/>
              </a:defRPr>
            </a:lvl1pPr>
          </a:lstStyle>
          <a:p>
            <a:pPr/>
            <a:r>
              <a:rPr dirty="0" lang="en-US"/>
              <a:t>Click to edit Master title style</a:t>
            </a:r>
            <a:endParaRPr dirty="0" lang="en-US"/>
          </a:p>
        </p:txBody>
      </p:sp>
      <p:sp>
        <p:nvSpPr>
          <p:cNvPr id="12" name="Rectangle 11">
            <a:extLst>
              <a:ext uri="{9CFA374D-D3CF-4429-9883-5168BB0FAA53}">
                <a16:creationId xmlns:a16="http://schemas.microsoft.com/office/drawing/2010/main" id="{4D90A34B-F3D9-4DD0-A340-F81EA17D8F5E}"/>
              </a:ext>
            </a:extLst>
          </p:cNvPr>
          <p:cNvSpPr>
            <a:spLocks noGrp="true"/>
          </p:cNvSpPr>
          <p:nvPr>
            <p:ph idx="15" type="title"/>
          </p:nvPr>
        </p:nvSpPr>
        <p:spPr>
          <a:xfrm flipH="false" flipV="false" rot="0">
            <a:off x="4868084" y="2766393"/>
            <a:ext cx="571023" cy="593578"/>
          </a:xfrm>
          <a:prstGeom prst="rect">
            <a:avLst/>
          </a:prstGeom>
        </p:spPr>
        <p:txBody>
          <a:bodyPr anchor="ctr" bIns="45720" lIns="91440" rIns="91440" rtlCol="0" tIns="45720">
            <a:noAutofit/>
          </a:bodyPr>
          <a:lstStyle>
            <a:lvl1pPr algn="ctr" lvl="0">
              <a:defRPr dirty="0" lang="en-US" sz="1400">
                <a:latin typeface="Outfit-demi_bold"/>
              </a:defRPr>
            </a:lvl1pPr>
          </a:lstStyle>
          <a:p>
            <a:pPr/>
            <a:r>
              <a:rPr dirty="0" lang="en-US"/>
              <a:t>Click to edit Master title style</a:t>
            </a:r>
            <a:endParaRPr dirty="0" lang="en-US"/>
          </a:p>
        </p:txBody>
      </p:sp>
      <p:sp>
        <p:nvSpPr>
          <p:cNvPr id="13" name="Rectangle 12">
            <a:extLst>
              <a:ext uri="{4A899FD3-289B-4206-9A39-285284D4FF63}">
                <a16:creationId xmlns:a16="http://schemas.microsoft.com/office/drawing/2010/main" id="{387DDDA7-D7F5-4503-88C8-EE5ED59B2382}"/>
              </a:ext>
            </a:extLst>
          </p:cNvPr>
          <p:cNvSpPr>
            <a:spLocks noGrp="true"/>
          </p:cNvSpPr>
          <p:nvPr>
            <p:ph idx="16" type="title"/>
          </p:nvPr>
        </p:nvSpPr>
        <p:spPr>
          <a:xfrm flipH="false" flipV="false" rot="0">
            <a:off x="4874809" y="3727465"/>
            <a:ext cx="571500" cy="571500"/>
          </a:xfrm>
          <a:prstGeom prst="rect">
            <a:avLst/>
          </a:prstGeom>
        </p:spPr>
        <p:txBody>
          <a:bodyPr anchor="ctr" bIns="45720" lIns="91440" rIns="91440" rtlCol="0" tIns="45720">
            <a:noAutofit/>
          </a:bodyPr>
          <a:lstStyle>
            <a:lvl1pPr algn="ctr" lvl="0">
              <a:defRPr dirty="0" lang="en-US" sz="1400">
                <a:latin typeface="Outfit-demi_bold"/>
              </a:defRPr>
            </a:lvl1pPr>
          </a:lstStyle>
          <a:p>
            <a:pPr/>
            <a:r>
              <a:rPr dirty="0" lang="en-US"/>
              <a:t>Click to edit Master title style</a:t>
            </a:r>
            <a:endParaRPr dirty="0" lang="en-US"/>
          </a:p>
        </p:txBody>
      </p:sp>
      <p:sp>
        <p:nvSpPr>
          <p:cNvPr id="14" name="Rectangle 13">
            <a:extLst>
              <a:ext uri="{810A425F-F37D-415F-AC0C-0F36DA216233}">
                <a16:creationId xmlns:a16="http://schemas.microsoft.com/office/drawing/2010/main" id="{B69A91BD-4D56-46C1-A739-F9F1EE10D205}"/>
              </a:ext>
            </a:extLst>
          </p:cNvPr>
          <p:cNvSpPr>
            <a:spLocks noGrp="true"/>
          </p:cNvSpPr>
          <p:nvPr>
            <p:ph idx="17" type="pic"/>
          </p:nvPr>
        </p:nvSpPr>
        <p:spPr>
          <a:xfrm flipH="false" flipV="false" rot="0">
            <a:off x="762000" y="1914525"/>
            <a:ext cx="3411159" cy="2267569"/>
          </a:xfrm>
          <a:prstGeom prst="roundRect">
            <a:avLst>
              <a:gd fmla="val 4464" name="adj"/>
            </a:avLst>
          </a:prstGeom>
        </p:spPr>
        <p:txBody>
          <a:bodyPr bIns="45720" lIns="91440" rIns="91440" rtlCol="0" tIns="93600">
            <a:noAutofit/>
          </a:bodyPr>
          <a:lstStyle/>
          <a:p>
            <a:pPr lvl="0"/>
            <a:r>
              <a:rPr dirty="0" lang="en-US"/>
              <a:t>Click to edit Master text styles</a:t>
            </a:r>
            <a:endParaRPr dirty="0" lang="en-US"/>
          </a:p>
        </p:txBody>
      </p:sp>
      <p:sp>
        <p:nvSpPr>
          <p:cNvPr id="15" name="Rectangle 14">
            <a:extLst>
              <a:ext uri="{77307927-0E81-4312-B74C-7395215C9CB9}">
                <a16:creationId xmlns:a16="http://schemas.microsoft.com/office/drawing/2010/main" id="{08925D56-FF8B-42B3-9B18-358CE581B9E2}"/>
              </a:ext>
            </a:extLst>
          </p:cNvPr>
          <p:cNvSpPr>
            <a:spLocks noGrp="true"/>
          </p:cNvSpPr>
          <p:nvPr>
            <p:ph idx="18"/>
          </p:nvPr>
        </p:nvSpPr>
        <p:spPr>
          <a:xfrm flipH="false" flipV="false" rot="0">
            <a:off x="5748070" y="1849745"/>
            <a:ext cx="2944415" cy="503405"/>
          </a:xfrm>
          <a:prstGeom prst="rect">
            <a:avLst/>
          </a:prstGeom>
        </p:spPr>
        <p:txBody>
          <a:bodyPr anchor="t" bIns="47625" lIns="0" rIns="95250" rtlCol="0" tIns="47625">
            <a:noAutofit/>
          </a:bodyPr>
          <a:lstStyle>
            <a:lvl1pPr algn="l" indent="0" lvl="0" marL="0">
              <a:buNone/>
              <a:defRPr dirty="0" lang="en-US" sz="1200">
                <a:solidFill>
                  <a:schemeClr val="tx1">
                    <a:lumMod val="95000"/>
                  </a:schemeClr>
                </a:solidFill>
              </a:defRPr>
            </a:lvl1pPr>
            <a:lvl2pPr algn="l" indent="0" lvl="1" marL="457200">
              <a:buNone/>
              <a:defRPr dirty="0" lang="en-US" sz="1200">
                <a:solidFill>
                  <a:schemeClr val="tx1">
                    <a:lumMod val="95000"/>
                  </a:schemeClr>
                </a:solidFill>
              </a:defRPr>
            </a:lvl2pPr>
            <a:lvl3pPr algn="l" indent="0" lvl="2" marL="914400">
              <a:buNone/>
              <a:defRPr dirty="0" lang="en-US" sz="1200">
                <a:solidFill>
                  <a:schemeClr val="tx1">
                    <a:lumMod val="95000"/>
                  </a:schemeClr>
                </a:solidFill>
              </a:defRPr>
            </a:lvl3pPr>
            <a:lvl4pPr algn="l" indent="0" lvl="3" marL="1371600">
              <a:buNone/>
              <a:defRPr dirty="0" lang="en-US" sz="1200">
                <a:solidFill>
                  <a:schemeClr val="tx1">
                    <a:lumMod val="95000"/>
                  </a:schemeClr>
                </a:solidFill>
              </a:defRPr>
            </a:lvl4pPr>
            <a:lvl5pPr algn="l" indent="0" lvl="4" marL="1828800">
              <a:buNone/>
              <a:defRPr dirty="0" lang="en-US" sz="1200">
                <a:solidFill>
                  <a:schemeClr val="tx1">
                    <a:lumMod val="95000"/>
                  </a:schemeClr>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16" name="Rectangle 15">
            <a:extLst>
              <a:ext uri="{60EB86C5-C665-4ADF-8575-26C0A96BF6A5}">
                <a16:creationId xmlns:a16="http://schemas.microsoft.com/office/drawing/2010/main" id="{AF14E7EA-C890-42D3-B565-E8D0F0F3A407}"/>
              </a:ext>
            </a:extLst>
          </p:cNvPr>
          <p:cNvSpPr>
            <a:spLocks noGrp="true"/>
          </p:cNvSpPr>
          <p:nvPr>
            <p:ph idx="19"/>
          </p:nvPr>
        </p:nvSpPr>
        <p:spPr>
          <a:xfrm flipH="false" flipV="false" rot="0">
            <a:off x="5750728" y="2818990"/>
            <a:ext cx="3114570" cy="504825"/>
          </a:xfrm>
          <a:prstGeom prst="rect">
            <a:avLst/>
          </a:prstGeom>
        </p:spPr>
        <p:txBody>
          <a:bodyPr anchor="t" bIns="47625" lIns="0" rIns="95250" rtlCol="0" tIns="47625">
            <a:noAutofit/>
          </a:bodyPr>
          <a:lstStyle>
            <a:lvl1pPr algn="l" indent="0" lvl="0" marL="0">
              <a:buNone/>
              <a:defRPr dirty="0" lang="en-US" sz="1200">
                <a:solidFill>
                  <a:schemeClr val="tx1">
                    <a:lumMod val="95000"/>
                  </a:schemeClr>
                </a:solidFill>
              </a:defRPr>
            </a:lvl1pPr>
            <a:lvl2pPr algn="l" indent="0" lvl="1" marL="457200">
              <a:buNone/>
              <a:defRPr dirty="0" lang="en-US" sz="1200">
                <a:solidFill>
                  <a:schemeClr val="tx1">
                    <a:lumMod val="95000"/>
                  </a:schemeClr>
                </a:solidFill>
              </a:defRPr>
            </a:lvl2pPr>
            <a:lvl3pPr algn="l" indent="0" lvl="2" marL="914400">
              <a:buNone/>
              <a:defRPr dirty="0" lang="en-US" sz="1200">
                <a:solidFill>
                  <a:schemeClr val="tx1">
                    <a:lumMod val="95000"/>
                  </a:schemeClr>
                </a:solidFill>
              </a:defRPr>
            </a:lvl3pPr>
            <a:lvl4pPr algn="l" indent="0" lvl="3" marL="1371600">
              <a:buNone/>
              <a:defRPr dirty="0" lang="en-US" sz="1200">
                <a:solidFill>
                  <a:schemeClr val="tx1">
                    <a:lumMod val="95000"/>
                  </a:schemeClr>
                </a:solidFill>
              </a:defRPr>
            </a:lvl4pPr>
            <a:lvl5pPr algn="l" indent="0" lvl="4" marL="1828800">
              <a:buNone/>
              <a:defRPr dirty="0" lang="en-US" sz="1200">
                <a:solidFill>
                  <a:schemeClr val="tx1">
                    <a:lumMod val="95000"/>
                  </a:schemeClr>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17" name="Rectangle 16">
            <a:extLst>
              <a:ext uri="{1236610A-666A-49EB-AE8C-CB2339272AAE}">
                <a16:creationId xmlns:a16="http://schemas.microsoft.com/office/drawing/2010/main" id="{521D4938-CEA1-44CA-9D9C-F9F89E0A6726}"/>
              </a:ext>
            </a:extLst>
          </p:cNvPr>
          <p:cNvSpPr>
            <a:spLocks noGrp="true"/>
          </p:cNvSpPr>
          <p:nvPr>
            <p:ph idx="20"/>
          </p:nvPr>
        </p:nvSpPr>
        <p:spPr>
          <a:xfrm flipH="false" flipV="false" rot="0">
            <a:off x="5738364" y="3835784"/>
            <a:ext cx="2943225" cy="504825"/>
          </a:xfrm>
          <a:prstGeom prst="rect">
            <a:avLst/>
          </a:prstGeom>
        </p:spPr>
        <p:txBody>
          <a:bodyPr anchor="t" bIns="47625" lIns="0" rIns="95250" rtlCol="0" tIns="47625">
            <a:noAutofit/>
          </a:bodyPr>
          <a:lstStyle>
            <a:lvl1pPr indent="0" lvl="0" marL="0">
              <a:buNone/>
              <a:defRPr dirty="0" lang="en-US" sz="1200">
                <a:solidFill>
                  <a:schemeClr val="tx1">
                    <a:lumMod val="95000"/>
                  </a:schemeClr>
                </a:solidFill>
              </a:defRPr>
            </a:lvl1pPr>
            <a:lvl2pPr indent="0" lvl="1" marL="457200">
              <a:buNone/>
              <a:defRPr dirty="0" lang="en-US" sz="1200">
                <a:solidFill>
                  <a:schemeClr val="tx1">
                    <a:lumMod val="95000"/>
                  </a:schemeClr>
                </a:solidFill>
              </a:defRPr>
            </a:lvl2pPr>
            <a:lvl3pPr indent="0" lvl="2" marL="914400">
              <a:buNone/>
              <a:defRPr dirty="0" lang="en-US" sz="1200">
                <a:solidFill>
                  <a:schemeClr val="tx1">
                    <a:lumMod val="95000"/>
                  </a:schemeClr>
                </a:solidFill>
              </a:defRPr>
            </a:lvl3pPr>
            <a:lvl4pPr indent="0" lvl="3" marL="1371600">
              <a:buNone/>
              <a:defRPr dirty="0" lang="en-US" sz="1200">
                <a:solidFill>
                  <a:schemeClr val="tx1">
                    <a:lumMod val="95000"/>
                  </a:schemeClr>
                </a:solidFill>
              </a:defRPr>
            </a:lvl4pPr>
            <a:lvl5pPr indent="0" lvl="4" marL="1828800">
              <a:buNone/>
              <a:defRPr dirty="0" lang="en-US" sz="1200">
                <a:solidFill>
                  <a:schemeClr val="tx1">
                    <a:lumMod val="95000"/>
                  </a:schemeClr>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Tree>
    <p:custDataLst>
      <p:tags r:id="rId3"/>
    </p:custDataLst>
    <p:extLst>
      <p:ext uri="{44B0F32E-E20F-4306-8040-1A6852E583E4}">
        <p14:creationId xmlns:p14="http://schemas.microsoft.com/office/powerpoint/2010/main" val="1754703959463"/>
      </p:ext>
    </p:extLst>
  </p:cSld>
  <p:clrMapOvr>
    <a:masterClrMapping/>
  </p:clrMapOvr>
</p:sldLayout>
</file>

<file path=ppt/slideLayouts/slideLayout7.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Solution overview">
    <p:spTree>
      <p:nvGrpSpPr>
        <p:cNvPr id="1" name=""/>
        <p:cNvGrpSpPr/>
        <p:nvPr/>
      </p:nvGrpSpPr>
      <p:grpSpPr>
        <a:xfrm>
          <a:off x="0" y="0"/>
          <a:ext cx="0" cy="0"/>
          <a:chOff x="0" y="0"/>
          <a:chExt cx="0" cy="0"/>
        </a:xfrm>
      </p:grpSpPr>
      <p:pic>
        <p:nvPicPr>
          <p:cNvPr id="2" name="Image 15">
            <a:extLst>
              <a:ext uri="{E48F13EE-CE45-4F44-8E3D-9DE98E6EAFA7}">
                <a16:creationId xmlns:a16="http://schemas.microsoft.com/office/drawing/2010/main" id="{88886F6A-0571-49C3-AE40-1E0A7EB37F7E}"/>
              </a:ext>
            </a:extLst>
          </p:cNvPr>
          <p:cNvPicPr>
            <a:picLocks noChangeAspect="true"/>
          </p:cNvPicPr>
          <p:nvPr userDrawn="1"/>
        </p:nvPicPr>
        <p:blipFill>
          <a:blip r:embed="rId2"/>
          <a:stretch>
            <a:fillRect/>
          </a:stretch>
        </p:blipFill>
        <p:spPr>
          <a:xfrm flipH="false" flipV="false" rot="0">
            <a:off x="-85725" y="3714750"/>
            <a:ext cx="2455449" cy="1428997"/>
          </a:xfrm>
          <a:prstGeom prst="rect">
            <a:avLst/>
          </a:prstGeom>
          <a:noFill/>
        </p:spPr>
      </p:pic>
      <p:sp>
        <p:nvSpPr>
          <p:cNvPr id="3" name="Title 1">
            <a:extLst>
              <a:ext uri="{07B41BB5-E5F8-42EA-8BF8-15A66D7E2449}">
                <a16:creationId xmlns:a16="http://schemas.microsoft.com/office/drawing/2010/main" id="{CD9D19C5-6846-4F05-A26B-938FB9F427BC}"/>
              </a:ext>
            </a:extLst>
          </p:cNvPr>
          <p:cNvSpPr>
            <a:spLocks noGrp="true"/>
          </p:cNvSpPr>
          <p:nvPr>
            <p:ph idx="10" type="title"/>
          </p:nvPr>
        </p:nvSpPr>
        <p:spPr>
          <a:xfrm rot="0">
            <a:off x="752475" y="644737"/>
            <a:ext cx="2533650" cy="762000"/>
          </a:xfrm>
        </p:spPr>
        <p:txBody>
          <a:bodyPr anchor="ctr" lIns="0" rtlCol="0"/>
          <a:lstStyle>
            <a:lvl1pPr algn="l" lvl="0">
              <a:defRPr dirty="0" lang="en-US" sz="3000">
                <a:latin typeface="Outfit-demi_bold"/>
              </a:defRPr>
            </a:lvl1pPr>
          </a:lstStyle>
          <a:p>
            <a:pPr/>
            <a:r>
              <a:rPr dirty="0" lang="en-US"/>
              <a:t>Click to edit Master title style</a:t>
            </a:r>
            <a:endParaRPr dirty="0" lang="en-US"/>
          </a:p>
        </p:txBody>
      </p:sp>
      <p:sp>
        <p:nvSpPr>
          <p:cNvPr id="4" name="Slide Number Placeholder 3">
            <a:extLst>
              <a:ext uri="{5C10800B-93CA-4FBE-8443-A8E312FDDF5D}">
                <a16:creationId xmlns:a16="http://schemas.microsoft.com/office/drawing/2010/main" id="{8482DD80-CE27-454C-9EE5-881EEA704C64}"/>
              </a:ext>
            </a:extLst>
          </p:cNvPr>
          <p:cNvSpPr>
            <a:spLocks noGrp="true"/>
          </p:cNvSpPr>
          <p:nvPr>
            <p:ph idx="11" sz="quarter" type="sldNum"/>
          </p:nvPr>
        </p:nvSpPr>
        <p:spPr/>
        <p:txBody>
          <a:bodyPr rtlCol="0"/>
          <a:lstStyle/>
          <a:p>
            <a:pPr/>
            <a:r>
              <a:rPr dirty="0" lang="en-US"/>
              <a:t>&lt;#&gt;</a:t>
            </a:r>
            <a:endParaRPr dirty="0" lang="en-US"/>
          </a:p>
        </p:txBody>
      </p:sp>
      <p:sp>
        <p:nvSpPr>
          <p:cNvPr id="5" name="Footer Placeholder 2">
            <a:extLst>
              <a:ext uri="{7C83555E-E9EF-4CF7-A2BB-75CF7E8CCF54}">
                <a16:creationId xmlns:a16="http://schemas.microsoft.com/office/drawing/2010/main" id="{146A4545-106F-4AF7-A170-377677CB1566}"/>
              </a:ext>
            </a:extLst>
          </p:cNvPr>
          <p:cNvSpPr>
            <a:spLocks noGrp="true"/>
          </p:cNvSpPr>
          <p:nvPr>
            <p:ph idx="12" sz="quarter" type="ftr"/>
          </p:nvPr>
        </p:nvSpPr>
        <p:spPr/>
        <p:txBody>
          <a:bodyPr rtlCol="0"/>
          <a:lstStyle/>
          <a:p>
            <a:pPr/>
            <a:r>
              <a:rPr dirty="0" lang="en-US"/>
              <a:t>Footer</a:t>
            </a:r>
            <a:endParaRPr dirty="0" lang="en-US"/>
          </a:p>
        </p:txBody>
      </p:sp>
      <p:sp>
        <p:nvSpPr>
          <p:cNvPr id="6" name="Date Placeholder 1">
            <a:extLst>
              <a:ext uri="{67FB39A7-0967-4311-AA2F-4813FBD440DA}">
                <a16:creationId xmlns:a16="http://schemas.microsoft.com/office/drawing/2010/main" id="{5BE990DE-D3B1-470E-BB59-59B2DEEB1568}"/>
              </a:ext>
            </a:extLst>
          </p:cNvPr>
          <p:cNvSpPr>
            <a:spLocks noGrp="true"/>
          </p:cNvSpPr>
          <p:nvPr>
            <p:ph idx="13" sz="half" type="dt"/>
          </p:nvPr>
        </p:nvSpPr>
        <p:spPr/>
        <p:txBody>
          <a:bodyPr rtlCol="0"/>
          <a:lstStyle/>
          <a:p>
            <a:pPr/>
            <a:r>
              <a:rPr dirty="0" lang="en-US"/>
              <a:t>Date</a:t>
            </a:r>
            <a:endParaRPr dirty="0" lang="en-US"/>
          </a:p>
        </p:txBody>
      </p:sp>
      <p:sp>
        <p:nvSpPr>
          <p:cNvPr id="7" name="shape-A41F">
            <a:extLst>
              <a:ext uri="{DAAEA959-40DB-4058-86AE-2440DD98FCD7}">
                <a16:creationId xmlns:a16="http://schemas.microsoft.com/office/drawing/2010/main" id="{4CA4D8F9-8266-4243-900D-30A754D15ED0}"/>
              </a:ext>
            </a:extLst>
          </p:cNvPr>
          <p:cNvSpPr>
            <a:spLocks noChangeAspect="true"/>
          </p:cNvSpPr>
          <p:nvPr userDrawn="1"/>
        </p:nvSpPr>
        <p:spPr>
          <a:xfrm rot="0">
            <a:off x="752475" y="1772516"/>
            <a:ext cx="571500" cy="571500"/>
          </a:xfrm>
          <a:custGeom>
            <a:avLst/>
            <a:gdLst/>
            <a:ahLst/>
            <a:cxnLst/>
            <a:rect b="b" l="0" r="r" t="0"/>
            <a:pathLst>
              <a:path h="571500" w="571500">
                <a:moveTo>
                  <a:pt x="0" y="76200"/>
                </a:moveTo>
                <a:cubicBezTo>
                  <a:pt x="0" y="34116"/>
                  <a:pt x="34116" y="0"/>
                  <a:pt x="76200" y="0"/>
                </a:cubicBezTo>
                <a:lnTo>
                  <a:pt x="495300" y="0"/>
                </a:lnTo>
                <a:cubicBezTo>
                  <a:pt x="537384" y="0"/>
                  <a:pt x="571500" y="34116"/>
                  <a:pt x="571500" y="76200"/>
                </a:cubicBezTo>
                <a:lnTo>
                  <a:pt x="571500" y="495300"/>
                </a:lnTo>
                <a:cubicBezTo>
                  <a:pt x="571500" y="537384"/>
                  <a:pt x="537384" y="571500"/>
                  <a:pt x="495300" y="571500"/>
                </a:cubicBezTo>
                <a:lnTo>
                  <a:pt x="76200" y="571500"/>
                </a:lnTo>
                <a:cubicBezTo>
                  <a:pt x="34116" y="571500"/>
                  <a:pt x="0" y="537384"/>
                  <a:pt x="0" y="495300"/>
                </a:cubicBezTo>
                <a:lnTo>
                  <a:pt x="0" y="76200"/>
                </a:lnTo>
              </a:path>
            </a:pathLst>
          </a:custGeom>
          <a:solidFill>
            <a:schemeClr val="accent3"/>
          </a:solidFill>
          <a:ln cap="flat" w="28575">
            <a:noFill/>
            <a:prstDash val="solid"/>
            <a:round/>
          </a:ln>
        </p:spPr>
        <p:txBody>
          <a:bodyPr anchor="ctr" rtlCol="0">
            <a:noAutofit/>
          </a:bodyPr>
          <a:lstStyle/>
          <a:p>
            <a:pPr algn="ctr"/>
            <a:r>
              <a:rPr dirty="0" lang="en-US"/>
              <a:t/>
            </a:r>
            <a:endParaRPr dirty="0" lang="en-US"/>
          </a:p>
        </p:txBody>
      </p:sp>
      <p:sp>
        <p:nvSpPr>
          <p:cNvPr id="8" name="">
            <a:extLst>
              <a:ext uri="{F07EF6A9-0CEE-4CE9-95F2-0819E1310CB0}">
                <a16:creationId xmlns:a16="http://schemas.microsoft.com/office/drawing/2010/main" id="{FA725AAB-01C5-448B-9D37-CC0E14494F27}"/>
              </a:ext>
            </a:extLst>
          </p:cNvPr>
          <p:cNvSpPr>
            <a:spLocks noChangeAspect="true"/>
          </p:cNvSpPr>
          <p:nvPr userDrawn="1"/>
        </p:nvSpPr>
        <p:spPr>
          <a:xfrm rot="0">
            <a:off x="3448050" y="1800225"/>
            <a:ext cx="571500" cy="571500"/>
          </a:xfrm>
          <a:custGeom>
            <a:avLst/>
            <a:gdLst/>
            <a:ahLst/>
            <a:cxnLst/>
            <a:rect b="b" l="0" r="r" t="0"/>
            <a:pathLst>
              <a:path h="571500" w="571500">
                <a:moveTo>
                  <a:pt x="0" y="76200"/>
                </a:moveTo>
                <a:cubicBezTo>
                  <a:pt x="0" y="34116"/>
                  <a:pt x="34116" y="0"/>
                  <a:pt x="76200" y="0"/>
                </a:cubicBezTo>
                <a:lnTo>
                  <a:pt x="495300" y="0"/>
                </a:lnTo>
                <a:cubicBezTo>
                  <a:pt x="537384" y="0"/>
                  <a:pt x="571500" y="34116"/>
                  <a:pt x="571500" y="76200"/>
                </a:cubicBezTo>
                <a:lnTo>
                  <a:pt x="571500" y="495300"/>
                </a:lnTo>
                <a:cubicBezTo>
                  <a:pt x="571500" y="537384"/>
                  <a:pt x="537384" y="571500"/>
                  <a:pt x="495300" y="571500"/>
                </a:cubicBezTo>
                <a:lnTo>
                  <a:pt x="76200" y="571500"/>
                </a:lnTo>
                <a:cubicBezTo>
                  <a:pt x="34116" y="571500"/>
                  <a:pt x="0" y="537384"/>
                  <a:pt x="0" y="495300"/>
                </a:cubicBezTo>
                <a:lnTo>
                  <a:pt x="0" y="76200"/>
                </a:lnTo>
              </a:path>
            </a:pathLst>
          </a:custGeom>
          <a:solidFill>
            <a:schemeClr val="accent3"/>
          </a:solidFill>
          <a:ln cap="flat" w="28575">
            <a:noFill/>
            <a:prstDash val="solid"/>
            <a:round/>
          </a:ln>
        </p:spPr>
        <p:txBody>
          <a:bodyPr anchor="ctr" rtlCol="0">
            <a:noAutofit/>
          </a:bodyPr>
          <a:lstStyle/>
          <a:p>
            <a:pPr algn="ctr"/>
            <a:r>
              <a:rPr dirty="0" lang="en-US"/>
              <a:t/>
            </a:r>
            <a:endParaRPr dirty="0" lang="en-US"/>
          </a:p>
        </p:txBody>
      </p:sp>
      <p:sp>
        <p:nvSpPr>
          <p:cNvPr id="9" name="">
            <a:extLst>
              <a:ext uri="{F4097A00-16CC-46B7-A088-6C46530562F8}">
                <a16:creationId xmlns:a16="http://schemas.microsoft.com/office/drawing/2010/main" id="{1B21767E-0435-4F0E-8573-221EBA22EFA8}"/>
              </a:ext>
            </a:extLst>
          </p:cNvPr>
          <p:cNvSpPr>
            <a:spLocks noChangeAspect="true"/>
          </p:cNvSpPr>
          <p:nvPr userDrawn="1"/>
        </p:nvSpPr>
        <p:spPr>
          <a:xfrm rot="0">
            <a:off x="6143625" y="1790700"/>
            <a:ext cx="571500" cy="571500"/>
          </a:xfrm>
          <a:custGeom>
            <a:avLst/>
            <a:gdLst/>
            <a:ahLst/>
            <a:cxnLst/>
            <a:rect b="b" l="0" r="r" t="0"/>
            <a:pathLst>
              <a:path h="571500" w="571500">
                <a:moveTo>
                  <a:pt x="0" y="76200"/>
                </a:moveTo>
                <a:cubicBezTo>
                  <a:pt x="0" y="34116"/>
                  <a:pt x="34116" y="0"/>
                  <a:pt x="76200" y="0"/>
                </a:cubicBezTo>
                <a:lnTo>
                  <a:pt x="495300" y="0"/>
                </a:lnTo>
                <a:cubicBezTo>
                  <a:pt x="537384" y="0"/>
                  <a:pt x="571500" y="34116"/>
                  <a:pt x="571500" y="76200"/>
                </a:cubicBezTo>
                <a:lnTo>
                  <a:pt x="571500" y="495300"/>
                </a:lnTo>
                <a:cubicBezTo>
                  <a:pt x="571500" y="537384"/>
                  <a:pt x="537384" y="571500"/>
                  <a:pt x="495300" y="571500"/>
                </a:cubicBezTo>
                <a:lnTo>
                  <a:pt x="76200" y="571500"/>
                </a:lnTo>
                <a:cubicBezTo>
                  <a:pt x="34116" y="571500"/>
                  <a:pt x="0" y="537384"/>
                  <a:pt x="0" y="495300"/>
                </a:cubicBezTo>
                <a:lnTo>
                  <a:pt x="0" y="76200"/>
                </a:lnTo>
              </a:path>
            </a:pathLst>
          </a:custGeom>
          <a:solidFill>
            <a:schemeClr val="accent3"/>
          </a:solidFill>
          <a:ln cap="flat" w="28575">
            <a:noFill/>
            <a:prstDash val="solid"/>
            <a:round/>
          </a:ln>
        </p:spPr>
        <p:txBody>
          <a:bodyPr anchor="ctr" rtlCol="0">
            <a:noAutofit/>
          </a:bodyPr>
          <a:lstStyle/>
          <a:p>
            <a:pPr algn="ctr"/>
            <a:r>
              <a:rPr dirty="0" lang="en-US"/>
              <a:t/>
            </a:r>
            <a:endParaRPr dirty="0" lang="en-US"/>
          </a:p>
        </p:txBody>
      </p:sp>
      <p:sp>
        <p:nvSpPr>
          <p:cNvPr id="10" name="Rectangle 9">
            <a:extLst>
              <a:ext uri="{A91069FB-E12B-4DD8-92F6-ED17CC4165F6}">
                <a16:creationId xmlns:a16="http://schemas.microsoft.com/office/drawing/2010/main" id="{94E1F980-FE21-4187-8D03-E818868AFE58}"/>
              </a:ext>
            </a:extLst>
          </p:cNvPr>
          <p:cNvSpPr>
            <a:spLocks noGrp="true"/>
          </p:cNvSpPr>
          <p:nvPr>
            <p:ph idx="14" type="title"/>
          </p:nvPr>
        </p:nvSpPr>
        <p:spPr>
          <a:xfrm flipH="false" flipV="false" rot="0">
            <a:off x="752475" y="2628900"/>
            <a:ext cx="2524125" cy="285511"/>
          </a:xfrm>
          <a:prstGeom prst="rect">
            <a:avLst/>
          </a:prstGeom>
        </p:spPr>
        <p:txBody>
          <a:bodyPr anchor="t" bIns="45720" lIns="0" rIns="91440" rtlCol="0" tIns="45720">
            <a:noAutofit/>
          </a:bodyPr>
          <a:lstStyle>
            <a:lvl1pPr lvl="0">
              <a:defRPr dirty="0" lang="en-US" sz="1400">
                <a:latin typeface="Outfit-demi_bold"/>
              </a:defRPr>
            </a:lvl1pPr>
          </a:lstStyle>
          <a:p>
            <a:pPr/>
            <a:r>
              <a:rPr dirty="0" lang="en-US"/>
              <a:t>Click to edit Master title style</a:t>
            </a:r>
            <a:endParaRPr dirty="0" lang="en-US"/>
          </a:p>
        </p:txBody>
      </p:sp>
      <p:sp>
        <p:nvSpPr>
          <p:cNvPr id="11" name="Rectangle 10">
            <a:extLst>
              <a:ext uri="{0C242A7B-971A-4EA6-8BDD-6307D37CBDD5}">
                <a16:creationId xmlns:a16="http://schemas.microsoft.com/office/drawing/2010/main" id="{8B3A01D7-6F58-42B6-81FE-417B4939E87D}"/>
              </a:ext>
            </a:extLst>
          </p:cNvPr>
          <p:cNvSpPr>
            <a:spLocks noGrp="true"/>
          </p:cNvSpPr>
          <p:nvPr>
            <p:ph idx="15"/>
          </p:nvPr>
        </p:nvSpPr>
        <p:spPr>
          <a:xfrm flipH="false" flipV="false" rot="0">
            <a:off x="752475" y="2999060"/>
            <a:ext cx="2524125" cy="1040044"/>
          </a:xfrm>
          <a:prstGeom prst="rect">
            <a:avLst/>
          </a:prstGeom>
        </p:spPr>
        <p:txBody>
          <a:bodyPr bIns="47625" lIns="0" rIns="95250" rtlCol="0" tIns="47625">
            <a:noAutofit/>
          </a:bodyPr>
          <a:lstStyle>
            <a:lvl1pPr indent="0" lvl="0" marL="0">
              <a:buNone/>
              <a:defRPr dirty="0" lang="en-US" sz="1200">
                <a:solidFill>
                  <a:schemeClr val="tx1">
                    <a:lumMod val="95000"/>
                  </a:schemeClr>
                </a:solidFill>
              </a:defRPr>
            </a:lvl1pPr>
            <a:lvl2pPr indent="0" lvl="1" marL="457200">
              <a:buNone/>
              <a:defRPr dirty="0" lang="en-US" sz="1200">
                <a:solidFill>
                  <a:schemeClr val="tx2"/>
                </a:solidFill>
              </a:defRPr>
            </a:lvl2pPr>
            <a:lvl3pPr indent="0" lvl="2" marL="914400">
              <a:buNone/>
              <a:defRPr dirty="0" lang="en-US" sz="1200">
                <a:solidFill>
                  <a:schemeClr val="tx2"/>
                </a:solidFill>
              </a:defRPr>
            </a:lvl3pPr>
            <a:lvl4pPr indent="0" lvl="3" marL="1371600">
              <a:buNone/>
              <a:defRPr dirty="0" lang="en-US" sz="1200">
                <a:solidFill>
                  <a:schemeClr val="tx2"/>
                </a:solidFill>
              </a:defRPr>
            </a:lvl4pPr>
            <a:lvl5pPr indent="0" lvl="4" marL="1828800">
              <a:buNone/>
              <a:defRPr dirty="0" lang="en-US" sz="1200">
                <a:solidFill>
                  <a:schemeClr val="tx2"/>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12" name="Rectangle 11">
            <a:extLst>
              <a:ext uri="{8D5072F4-26BF-4A1F-8985-0C11934BB188}">
                <a16:creationId xmlns:a16="http://schemas.microsoft.com/office/drawing/2010/main" id="{A63B9DED-91B6-4D1D-866E-96932C8161AA}"/>
              </a:ext>
            </a:extLst>
          </p:cNvPr>
          <p:cNvSpPr>
            <a:spLocks noGrp="true"/>
          </p:cNvSpPr>
          <p:nvPr>
            <p:ph idx="16" type="title"/>
          </p:nvPr>
        </p:nvSpPr>
        <p:spPr>
          <a:xfrm flipH="false" flipV="false" rot="0">
            <a:off x="3448050" y="2628900"/>
            <a:ext cx="2522391" cy="285750"/>
          </a:xfrm>
          <a:prstGeom prst="rect">
            <a:avLst/>
          </a:prstGeom>
        </p:spPr>
        <p:txBody>
          <a:bodyPr anchor="t" bIns="45720" lIns="0" rIns="91440" rtlCol="0" tIns="45720">
            <a:noAutofit/>
          </a:bodyPr>
          <a:lstStyle>
            <a:lvl1pPr lvl="0">
              <a:defRPr dirty="0" lang="en-US" sz="1400">
                <a:latin typeface="Outfit-demi_bold"/>
              </a:defRPr>
            </a:lvl1pPr>
          </a:lstStyle>
          <a:p>
            <a:pPr/>
            <a:r>
              <a:rPr dirty="0" lang="en-US"/>
              <a:t>Click to edit Master title style</a:t>
            </a:r>
            <a:endParaRPr dirty="0" lang="en-US"/>
          </a:p>
        </p:txBody>
      </p:sp>
      <p:sp>
        <p:nvSpPr>
          <p:cNvPr id="13" name="Rectangle 12">
            <a:extLst>
              <a:ext uri="{A79D4381-B7A8-43B4-9DE8-BCF432831D11}">
                <a16:creationId xmlns:a16="http://schemas.microsoft.com/office/drawing/2010/main" id="{9025398F-4315-4AA6-8DF5-110597E700EE}"/>
              </a:ext>
            </a:extLst>
          </p:cNvPr>
          <p:cNvSpPr>
            <a:spLocks noGrp="true"/>
          </p:cNvSpPr>
          <p:nvPr>
            <p:ph idx="17" type="title"/>
          </p:nvPr>
        </p:nvSpPr>
        <p:spPr>
          <a:xfrm flipH="false" flipV="false" rot="0">
            <a:off x="6143625" y="2587066"/>
            <a:ext cx="2522591" cy="285750"/>
          </a:xfrm>
          <a:prstGeom prst="rect">
            <a:avLst/>
          </a:prstGeom>
        </p:spPr>
        <p:txBody>
          <a:bodyPr anchor="t" bIns="45720" lIns="0" rIns="91440" rtlCol="0" tIns="45720">
            <a:noAutofit/>
          </a:bodyPr>
          <a:lstStyle>
            <a:lvl1pPr lvl="0">
              <a:defRPr dirty="0" lang="en-US" sz="1400">
                <a:latin typeface="Outfit-demi_bold"/>
              </a:defRPr>
            </a:lvl1pPr>
          </a:lstStyle>
          <a:p>
            <a:pPr/>
            <a:r>
              <a:rPr dirty="0" lang="en-US"/>
              <a:t>Click to edit Master title style</a:t>
            </a:r>
            <a:endParaRPr dirty="0" lang="en-US"/>
          </a:p>
        </p:txBody>
      </p:sp>
      <p:sp>
        <p:nvSpPr>
          <p:cNvPr hidden="false" id="14" name="Rectangle 13">
            <a:extLst>
              <a:ext uri="{2BF457E6-87E6-4268-B487-2CB40A57ADE5}">
                <a16:creationId xmlns:a16="http://schemas.microsoft.com/office/drawing/2010/main" id="{0A2D8C7B-08DB-43CF-AC40-D2240C11A67D}"/>
              </a:ext>
            </a:extLst>
          </p:cNvPr>
          <p:cNvSpPr>
            <a:spLocks noGrp="true"/>
          </p:cNvSpPr>
          <p:nvPr>
            <p:ph idx="18"/>
          </p:nvPr>
        </p:nvSpPr>
        <p:spPr>
          <a:xfrm flipH="false" flipV="false" rot="0">
            <a:off x="6143625" y="3003451"/>
            <a:ext cx="2524125" cy="1043139"/>
          </a:xfrm>
          <a:prstGeom prst="rect">
            <a:avLst/>
          </a:prstGeom>
        </p:spPr>
        <p:txBody>
          <a:bodyPr bIns="47625" lIns="0" rIns="95250" rtlCol="0" tIns="47625">
            <a:noAutofit/>
          </a:bodyPr>
          <a:lstStyle>
            <a:lvl1pPr indent="0" lvl="0" marL="0">
              <a:buNone/>
              <a:defRPr dirty="0" lang="en-US" sz="1200">
                <a:solidFill>
                  <a:schemeClr val="tx1">
                    <a:lumMod val="95000"/>
                  </a:schemeClr>
                </a:solidFill>
              </a:defRPr>
            </a:lvl1pPr>
            <a:lvl2pPr indent="0" lvl="1" marL="457200">
              <a:buNone/>
              <a:defRPr dirty="0" lang="en-US" sz="1200">
                <a:solidFill>
                  <a:schemeClr val="tx2"/>
                </a:solidFill>
              </a:defRPr>
            </a:lvl2pPr>
            <a:lvl3pPr indent="0" lvl="2" marL="914400">
              <a:buNone/>
              <a:defRPr dirty="0" lang="en-US" sz="1200">
                <a:solidFill>
                  <a:schemeClr val="tx2"/>
                </a:solidFill>
              </a:defRPr>
            </a:lvl3pPr>
            <a:lvl4pPr indent="0" lvl="3" marL="1371600">
              <a:buNone/>
              <a:defRPr dirty="0" lang="en-US" sz="1200">
                <a:solidFill>
                  <a:schemeClr val="tx2"/>
                </a:solidFill>
              </a:defRPr>
            </a:lvl4pPr>
            <a:lvl5pPr indent="0" lvl="4" marL="1828800">
              <a:buNone/>
              <a:defRPr dirty="0" lang="en-US" sz="1200">
                <a:solidFill>
                  <a:schemeClr val="tx2"/>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15" name="Rectangle 14">
            <a:extLst>
              <a:ext uri="{87EBE905-9245-446D-A457-04D35A35B8AB}">
                <a16:creationId xmlns:a16="http://schemas.microsoft.com/office/drawing/2010/main" id="{B095BD84-8056-49F2-8208-28EEA5D27BA3}"/>
              </a:ext>
            </a:extLst>
          </p:cNvPr>
          <p:cNvSpPr>
            <a:spLocks noGrp="true"/>
          </p:cNvSpPr>
          <p:nvPr>
            <p:ph idx="19"/>
          </p:nvPr>
        </p:nvSpPr>
        <p:spPr>
          <a:xfrm flipH="false" flipV="false" rot="0">
            <a:off x="3448050" y="3000565"/>
            <a:ext cx="2524125" cy="1043139"/>
          </a:xfrm>
          <a:prstGeom prst="rect">
            <a:avLst/>
          </a:prstGeom>
        </p:spPr>
        <p:txBody>
          <a:bodyPr bIns="47625" lIns="0" rIns="95250" rtlCol="0" tIns="47625">
            <a:noAutofit/>
          </a:bodyPr>
          <a:lstStyle>
            <a:lvl1pPr indent="0" lvl="0" marL="0">
              <a:buNone/>
              <a:defRPr dirty="0" lang="en-US" sz="1200">
                <a:solidFill>
                  <a:schemeClr val="tx1">
                    <a:lumMod val="95000"/>
                  </a:schemeClr>
                </a:solidFill>
              </a:defRPr>
            </a:lvl1pPr>
            <a:lvl2pPr indent="0" lvl="1" marL="457200">
              <a:buNone/>
              <a:defRPr dirty="0" lang="en-US" sz="1200">
                <a:solidFill>
                  <a:schemeClr val="tx2"/>
                </a:solidFill>
              </a:defRPr>
            </a:lvl2pPr>
            <a:lvl3pPr indent="0" lvl="2" marL="914400">
              <a:buNone/>
              <a:defRPr dirty="0" lang="en-US" sz="1200">
                <a:solidFill>
                  <a:schemeClr val="tx2"/>
                </a:solidFill>
              </a:defRPr>
            </a:lvl3pPr>
            <a:lvl4pPr indent="0" lvl="3" marL="1371600">
              <a:buNone/>
              <a:defRPr dirty="0" lang="en-US" sz="1200">
                <a:solidFill>
                  <a:schemeClr val="tx2"/>
                </a:solidFill>
              </a:defRPr>
            </a:lvl4pPr>
            <a:lvl5pPr indent="0" lvl="4" marL="1828800">
              <a:buNone/>
              <a:defRPr dirty="0" lang="en-US" sz="1200">
                <a:solidFill>
                  <a:schemeClr val="tx2"/>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16" name="shape-1106">
            <a:extLst>
              <a:ext uri="{2563462A-8190-4F3C-B4E5-ABE67FF9B85F}">
                <a16:creationId xmlns:a16="http://schemas.microsoft.com/office/drawing/2010/main" id="{47FCEDD0-FE2B-46D2-9909-D2E515784023}"/>
              </a:ext>
            </a:extLst>
          </p:cNvPr>
          <p:cNvSpPr>
            <a:spLocks noChangeAspect="true"/>
          </p:cNvSpPr>
          <p:nvPr userDrawn="1"/>
        </p:nvSpPr>
        <p:spPr>
          <a:xfrm rot="0">
            <a:off x="952500" y="1952625"/>
            <a:ext cx="166687" cy="233362"/>
          </a:xfrm>
          <a:custGeom>
            <a:avLst/>
            <a:gdLst/>
            <a:ahLst/>
            <a:cxnLst/>
            <a:rect b="b" l="0" r="r" t="0"/>
            <a:pathLst>
              <a:path h="233363" w="166688">
                <a:moveTo>
                  <a:pt x="41672" y="0"/>
                </a:moveTo>
                <a:cubicBezTo>
                  <a:pt x="40406" y="0"/>
                  <a:pt x="39157" y="289"/>
                  <a:pt x="38019" y="844"/>
                </a:cubicBezTo>
                <a:cubicBezTo>
                  <a:pt x="36881" y="1400"/>
                  <a:pt x="35885" y="2207"/>
                  <a:pt x="35106" y="3204"/>
                </a:cubicBezTo>
                <a:cubicBezTo>
                  <a:pt x="34326" y="4202"/>
                  <a:pt x="33785" y="5364"/>
                  <a:pt x="33522" y="6603"/>
                </a:cubicBezTo>
                <a:cubicBezTo>
                  <a:pt x="33259" y="7841"/>
                  <a:pt x="33281" y="9123"/>
                  <a:pt x="33588" y="10351"/>
                </a:cubicBezTo>
                <a:lnTo>
                  <a:pt x="35171" y="16669"/>
                </a:lnTo>
                <a:lnTo>
                  <a:pt x="8334" y="16669"/>
                </a:lnTo>
                <a:cubicBezTo>
                  <a:pt x="6124" y="16669"/>
                  <a:pt x="4004" y="17547"/>
                  <a:pt x="2441" y="19110"/>
                </a:cubicBezTo>
                <a:cubicBezTo>
                  <a:pt x="878" y="20673"/>
                  <a:pt x="0" y="22793"/>
                  <a:pt x="0" y="25003"/>
                </a:cubicBezTo>
                <a:lnTo>
                  <a:pt x="0" y="225028"/>
                </a:lnTo>
                <a:cubicBezTo>
                  <a:pt x="0" y="227239"/>
                  <a:pt x="878" y="229358"/>
                  <a:pt x="2441" y="230921"/>
                </a:cubicBezTo>
                <a:cubicBezTo>
                  <a:pt x="4004" y="232484"/>
                  <a:pt x="6124" y="233363"/>
                  <a:pt x="8334" y="233363"/>
                </a:cubicBezTo>
                <a:lnTo>
                  <a:pt x="158353" y="233363"/>
                </a:lnTo>
                <a:cubicBezTo>
                  <a:pt x="160564" y="233363"/>
                  <a:pt x="162683" y="232484"/>
                  <a:pt x="164246" y="230921"/>
                </a:cubicBezTo>
                <a:cubicBezTo>
                  <a:pt x="165809" y="229358"/>
                  <a:pt x="166688" y="227239"/>
                  <a:pt x="166688" y="225028"/>
                </a:cubicBezTo>
                <a:lnTo>
                  <a:pt x="166688" y="25003"/>
                </a:lnTo>
                <a:cubicBezTo>
                  <a:pt x="166688" y="22793"/>
                  <a:pt x="165809" y="20673"/>
                  <a:pt x="164246" y="19110"/>
                </a:cubicBezTo>
                <a:cubicBezTo>
                  <a:pt x="162683" y="17547"/>
                  <a:pt x="160564" y="16669"/>
                  <a:pt x="158353" y="16669"/>
                </a:cubicBezTo>
                <a:lnTo>
                  <a:pt x="131516" y="16669"/>
                </a:lnTo>
                <a:lnTo>
                  <a:pt x="133099" y="10351"/>
                </a:lnTo>
                <a:cubicBezTo>
                  <a:pt x="133406" y="9123"/>
                  <a:pt x="133429" y="7841"/>
                  <a:pt x="133166" y="6603"/>
                </a:cubicBezTo>
                <a:cubicBezTo>
                  <a:pt x="132902" y="5364"/>
                  <a:pt x="132361" y="4202"/>
                  <a:pt x="131582" y="3204"/>
                </a:cubicBezTo>
                <a:cubicBezTo>
                  <a:pt x="130803" y="2207"/>
                  <a:pt x="129807" y="1400"/>
                  <a:pt x="128668" y="844"/>
                </a:cubicBezTo>
                <a:cubicBezTo>
                  <a:pt x="127531" y="289"/>
                  <a:pt x="126282" y="0"/>
                  <a:pt x="125016" y="0"/>
                </a:cubicBezTo>
                <a:lnTo>
                  <a:pt x="41672" y="0"/>
                </a:lnTo>
                <a:close/>
                <a:moveTo>
                  <a:pt x="52340" y="16669"/>
                </a:moveTo>
                <a:lnTo>
                  <a:pt x="114348" y="16669"/>
                </a:lnTo>
                <a:lnTo>
                  <a:pt x="110180" y="33338"/>
                </a:lnTo>
                <a:lnTo>
                  <a:pt x="56507" y="33338"/>
                </a:lnTo>
                <a:lnTo>
                  <a:pt x="52340" y="16669"/>
                </a:lnTo>
                <a:close/>
                <a:moveTo>
                  <a:pt x="91678" y="91678"/>
                </a:moveTo>
                <a:lnTo>
                  <a:pt x="91678" y="100013"/>
                </a:lnTo>
                <a:lnTo>
                  <a:pt x="33338" y="100013"/>
                </a:lnTo>
                <a:lnTo>
                  <a:pt x="33338" y="116681"/>
                </a:lnTo>
                <a:lnTo>
                  <a:pt x="91678" y="116681"/>
                </a:lnTo>
                <a:lnTo>
                  <a:pt x="91678" y="125016"/>
                </a:lnTo>
                <a:lnTo>
                  <a:pt x="108347" y="125016"/>
                </a:lnTo>
                <a:lnTo>
                  <a:pt x="108347" y="116681"/>
                </a:lnTo>
                <a:lnTo>
                  <a:pt x="133350" y="116681"/>
                </a:lnTo>
                <a:lnTo>
                  <a:pt x="133350" y="100013"/>
                </a:lnTo>
                <a:lnTo>
                  <a:pt x="108347" y="100013"/>
                </a:lnTo>
                <a:lnTo>
                  <a:pt x="108347" y="91678"/>
                </a:lnTo>
                <a:lnTo>
                  <a:pt x="91678" y="91678"/>
                </a:lnTo>
                <a:close/>
                <a:moveTo>
                  <a:pt x="58341" y="141684"/>
                </a:moveTo>
                <a:lnTo>
                  <a:pt x="58341" y="150019"/>
                </a:lnTo>
                <a:lnTo>
                  <a:pt x="33338" y="150019"/>
                </a:lnTo>
                <a:lnTo>
                  <a:pt x="33338" y="166688"/>
                </a:lnTo>
                <a:lnTo>
                  <a:pt x="58341" y="166688"/>
                </a:lnTo>
                <a:lnTo>
                  <a:pt x="58341" y="175022"/>
                </a:lnTo>
                <a:lnTo>
                  <a:pt x="75009" y="175022"/>
                </a:lnTo>
                <a:lnTo>
                  <a:pt x="75009" y="166688"/>
                </a:lnTo>
                <a:lnTo>
                  <a:pt x="133350" y="166688"/>
                </a:lnTo>
                <a:lnTo>
                  <a:pt x="133350" y="150019"/>
                </a:lnTo>
                <a:lnTo>
                  <a:pt x="75009" y="150019"/>
                </a:lnTo>
                <a:lnTo>
                  <a:pt x="75009" y="141684"/>
                </a:lnTo>
                <a:lnTo>
                  <a:pt x="58341" y="141684"/>
                </a:lnTo>
                <a:close/>
              </a:path>
            </a:pathLst>
          </a:custGeom>
          <a:solidFill>
            <a:schemeClr val="tx1"/>
          </a:solidFill>
        </p:spPr>
        <p:txBody>
          <a:bodyPr anchor="ctr" rtlCol="0">
            <a:noAutofit/>
          </a:bodyPr>
          <a:lstStyle/>
          <a:p>
            <a:pPr algn="ctr"/>
            <a:r>
              <a:rPr dirty="0" lang="en-US"/>
              <a:t/>
            </a:r>
            <a:endParaRPr dirty="0" lang="en-US"/>
          </a:p>
        </p:txBody>
      </p:sp>
      <p:sp>
        <p:nvSpPr>
          <p:cNvPr id="17" name="shape-05FB">
            <a:extLst>
              <a:ext uri="{59E78D24-4F09-471B-8869-396E90BF75C6}">
                <a16:creationId xmlns:a16="http://schemas.microsoft.com/office/drawing/2010/main" id="{DA138329-2B63-42DF-90D9-26511D8B3DF4}"/>
              </a:ext>
            </a:extLst>
          </p:cNvPr>
          <p:cNvSpPr>
            <a:spLocks noChangeAspect="true"/>
          </p:cNvSpPr>
          <p:nvPr userDrawn="1"/>
        </p:nvSpPr>
        <p:spPr>
          <a:xfrm rot="0">
            <a:off x="3600450" y="1964159"/>
            <a:ext cx="244474" cy="222250"/>
          </a:xfrm>
          <a:custGeom>
            <a:avLst/>
            <a:gdLst/>
            <a:ahLst/>
            <a:cxnLst/>
            <a:rect b="b" l="0" r="r" t="0"/>
            <a:pathLst>
              <a:path h="222250" w="244475">
                <a:moveTo>
                  <a:pt x="122238" y="0"/>
                </a:moveTo>
                <a:cubicBezTo>
                  <a:pt x="128132" y="0"/>
                  <a:pt x="133785" y="2342"/>
                  <a:pt x="137953" y="6510"/>
                </a:cubicBezTo>
                <a:cubicBezTo>
                  <a:pt x="142121" y="10678"/>
                  <a:pt x="144462" y="16331"/>
                  <a:pt x="144462" y="22225"/>
                </a:cubicBezTo>
                <a:cubicBezTo>
                  <a:pt x="144462" y="30448"/>
                  <a:pt x="140017" y="37671"/>
                  <a:pt x="133350" y="41450"/>
                </a:cubicBezTo>
                <a:lnTo>
                  <a:pt x="133350" y="55563"/>
                </a:lnTo>
                <a:lnTo>
                  <a:pt x="144462" y="55563"/>
                </a:lnTo>
                <a:cubicBezTo>
                  <a:pt x="165093" y="55563"/>
                  <a:pt x="184879" y="63758"/>
                  <a:pt x="199466" y="78346"/>
                </a:cubicBezTo>
                <a:cubicBezTo>
                  <a:pt x="214055" y="92934"/>
                  <a:pt x="222250" y="112720"/>
                  <a:pt x="222250" y="133350"/>
                </a:cubicBezTo>
                <a:lnTo>
                  <a:pt x="233362" y="133350"/>
                </a:lnTo>
                <a:cubicBezTo>
                  <a:pt x="236310" y="133350"/>
                  <a:pt x="239136" y="134520"/>
                  <a:pt x="241220" y="136604"/>
                </a:cubicBezTo>
                <a:cubicBezTo>
                  <a:pt x="243304" y="138688"/>
                  <a:pt x="244475" y="141515"/>
                  <a:pt x="244475" y="144463"/>
                </a:cubicBezTo>
                <a:lnTo>
                  <a:pt x="244475" y="177800"/>
                </a:lnTo>
                <a:cubicBezTo>
                  <a:pt x="244475" y="180747"/>
                  <a:pt x="243304" y="183574"/>
                  <a:pt x="241220" y="185658"/>
                </a:cubicBezTo>
                <a:cubicBezTo>
                  <a:pt x="239136" y="187741"/>
                  <a:pt x="236310" y="188913"/>
                  <a:pt x="233362" y="188913"/>
                </a:cubicBezTo>
                <a:lnTo>
                  <a:pt x="222250" y="188913"/>
                </a:lnTo>
                <a:lnTo>
                  <a:pt x="222250" y="200025"/>
                </a:lnTo>
                <a:cubicBezTo>
                  <a:pt x="222250" y="205920"/>
                  <a:pt x="219908" y="211573"/>
                  <a:pt x="215741" y="215740"/>
                </a:cubicBezTo>
                <a:cubicBezTo>
                  <a:pt x="211573" y="219908"/>
                  <a:pt x="205920" y="222250"/>
                  <a:pt x="200025" y="222250"/>
                </a:cubicBezTo>
                <a:lnTo>
                  <a:pt x="44450" y="222250"/>
                </a:lnTo>
                <a:cubicBezTo>
                  <a:pt x="38556" y="222250"/>
                  <a:pt x="32902" y="219908"/>
                  <a:pt x="28735" y="215740"/>
                </a:cubicBezTo>
                <a:cubicBezTo>
                  <a:pt x="24567" y="211573"/>
                  <a:pt x="22225" y="205920"/>
                  <a:pt x="22225" y="200025"/>
                </a:cubicBezTo>
                <a:lnTo>
                  <a:pt x="22225" y="188913"/>
                </a:lnTo>
                <a:lnTo>
                  <a:pt x="11112" y="188913"/>
                </a:lnTo>
                <a:cubicBezTo>
                  <a:pt x="8165" y="188913"/>
                  <a:pt x="5339" y="187741"/>
                  <a:pt x="3255" y="185658"/>
                </a:cubicBezTo>
                <a:cubicBezTo>
                  <a:pt x="1171" y="183574"/>
                  <a:pt x="0" y="180747"/>
                  <a:pt x="0" y="177800"/>
                </a:cubicBezTo>
                <a:lnTo>
                  <a:pt x="0" y="144463"/>
                </a:lnTo>
                <a:cubicBezTo>
                  <a:pt x="0" y="141515"/>
                  <a:pt x="1171" y="138688"/>
                  <a:pt x="3255" y="136604"/>
                </a:cubicBezTo>
                <a:cubicBezTo>
                  <a:pt x="5339" y="134520"/>
                  <a:pt x="8165" y="133350"/>
                  <a:pt x="11112" y="133350"/>
                </a:cubicBezTo>
                <a:lnTo>
                  <a:pt x="22225" y="133350"/>
                </a:lnTo>
                <a:cubicBezTo>
                  <a:pt x="22225" y="112720"/>
                  <a:pt x="30420" y="92934"/>
                  <a:pt x="45008" y="78346"/>
                </a:cubicBezTo>
                <a:cubicBezTo>
                  <a:pt x="59596" y="63758"/>
                  <a:pt x="79382" y="55563"/>
                  <a:pt x="100012" y="55563"/>
                </a:cubicBezTo>
                <a:lnTo>
                  <a:pt x="111125" y="55563"/>
                </a:lnTo>
                <a:lnTo>
                  <a:pt x="111125" y="41450"/>
                </a:lnTo>
                <a:cubicBezTo>
                  <a:pt x="104457" y="37671"/>
                  <a:pt x="100012" y="30448"/>
                  <a:pt x="100012" y="22225"/>
                </a:cubicBezTo>
                <a:cubicBezTo>
                  <a:pt x="100012" y="16331"/>
                  <a:pt x="102354" y="10678"/>
                  <a:pt x="106522" y="6510"/>
                </a:cubicBezTo>
                <a:cubicBezTo>
                  <a:pt x="110691" y="2342"/>
                  <a:pt x="116343" y="0"/>
                  <a:pt x="122238" y="0"/>
                </a:cubicBezTo>
                <a:close/>
                <a:moveTo>
                  <a:pt x="72231" y="122238"/>
                </a:moveTo>
                <a:cubicBezTo>
                  <a:pt x="64863" y="122238"/>
                  <a:pt x="57797" y="125165"/>
                  <a:pt x="52587" y="130374"/>
                </a:cubicBezTo>
                <a:cubicBezTo>
                  <a:pt x="47377" y="135584"/>
                  <a:pt x="44450" y="142651"/>
                  <a:pt x="44450" y="150018"/>
                </a:cubicBezTo>
                <a:cubicBezTo>
                  <a:pt x="44450" y="157387"/>
                  <a:pt x="47377" y="164453"/>
                  <a:pt x="52587" y="169663"/>
                </a:cubicBezTo>
                <a:cubicBezTo>
                  <a:pt x="57797" y="174873"/>
                  <a:pt x="64863" y="177800"/>
                  <a:pt x="72231" y="177800"/>
                </a:cubicBezTo>
                <a:cubicBezTo>
                  <a:pt x="79599" y="177800"/>
                  <a:pt x="86666" y="174873"/>
                  <a:pt x="91876" y="169663"/>
                </a:cubicBezTo>
                <a:cubicBezTo>
                  <a:pt x="97086" y="164453"/>
                  <a:pt x="100012" y="157387"/>
                  <a:pt x="100012" y="150018"/>
                </a:cubicBezTo>
                <a:cubicBezTo>
                  <a:pt x="100012" y="142651"/>
                  <a:pt x="97086" y="135584"/>
                  <a:pt x="91876" y="130374"/>
                </a:cubicBezTo>
                <a:cubicBezTo>
                  <a:pt x="86666" y="125165"/>
                  <a:pt x="79599" y="122238"/>
                  <a:pt x="72231" y="122238"/>
                </a:cubicBezTo>
                <a:close/>
                <a:moveTo>
                  <a:pt x="172244" y="122238"/>
                </a:moveTo>
                <a:cubicBezTo>
                  <a:pt x="164875" y="122238"/>
                  <a:pt x="157810" y="125165"/>
                  <a:pt x="152600" y="130374"/>
                </a:cubicBezTo>
                <a:cubicBezTo>
                  <a:pt x="147389" y="135584"/>
                  <a:pt x="144462" y="142651"/>
                  <a:pt x="144462" y="150018"/>
                </a:cubicBezTo>
                <a:cubicBezTo>
                  <a:pt x="144462" y="157387"/>
                  <a:pt x="147389" y="164453"/>
                  <a:pt x="152600" y="169663"/>
                </a:cubicBezTo>
                <a:cubicBezTo>
                  <a:pt x="157810" y="174873"/>
                  <a:pt x="164875" y="177800"/>
                  <a:pt x="172244" y="177800"/>
                </a:cubicBezTo>
                <a:cubicBezTo>
                  <a:pt x="179612" y="177800"/>
                  <a:pt x="186678" y="174873"/>
                  <a:pt x="191888" y="169663"/>
                </a:cubicBezTo>
                <a:cubicBezTo>
                  <a:pt x="197098" y="164453"/>
                  <a:pt x="200025" y="157387"/>
                  <a:pt x="200025" y="150018"/>
                </a:cubicBezTo>
                <a:cubicBezTo>
                  <a:pt x="200025" y="142651"/>
                  <a:pt x="197098" y="135584"/>
                  <a:pt x="191888" y="130374"/>
                </a:cubicBezTo>
                <a:cubicBezTo>
                  <a:pt x="186678" y="125165"/>
                  <a:pt x="179612" y="122238"/>
                  <a:pt x="172244" y="122238"/>
                </a:cubicBezTo>
                <a:close/>
              </a:path>
            </a:pathLst>
          </a:custGeom>
          <a:solidFill>
            <a:schemeClr val="tx1"/>
          </a:solidFill>
        </p:spPr>
        <p:txBody>
          <a:bodyPr anchor="ctr" rtlCol="0">
            <a:noAutofit/>
          </a:bodyPr>
          <a:lstStyle/>
          <a:p>
            <a:pPr algn="ctr"/>
            <a:r>
              <a:rPr dirty="0" lang="en-US"/>
              <a:t/>
            </a:r>
            <a:endParaRPr dirty="0" lang="en-US"/>
          </a:p>
        </p:txBody>
      </p:sp>
      <p:sp>
        <p:nvSpPr>
          <p:cNvPr id="18" name="shape-C84C">
            <a:extLst>
              <a:ext uri="{1B67AC4F-3665-4EF6-838E-11CE48675FAB}">
                <a16:creationId xmlns:a16="http://schemas.microsoft.com/office/drawing/2010/main" id="{DFA2682D-E003-4CA2-A9CC-42E98CB67C1B}"/>
              </a:ext>
            </a:extLst>
          </p:cNvPr>
          <p:cNvSpPr>
            <a:spLocks noChangeAspect="true"/>
          </p:cNvSpPr>
          <p:nvPr userDrawn="1"/>
        </p:nvSpPr>
        <p:spPr>
          <a:xfrm rot="0">
            <a:off x="6334125" y="1962150"/>
            <a:ext cx="177799" cy="233362"/>
          </a:xfrm>
          <a:custGeom>
            <a:avLst/>
            <a:gdLst/>
            <a:ahLst/>
            <a:cxnLst/>
            <a:rect b="b" l="0" r="r" t="0"/>
            <a:pathLst>
              <a:path h="233363" w="177800">
                <a:moveTo>
                  <a:pt x="88900" y="177800"/>
                </a:moveTo>
                <a:cubicBezTo>
                  <a:pt x="94794" y="177800"/>
                  <a:pt x="100447" y="175459"/>
                  <a:pt x="104615" y="171290"/>
                </a:cubicBezTo>
                <a:cubicBezTo>
                  <a:pt x="108784" y="167122"/>
                  <a:pt x="111125" y="161469"/>
                  <a:pt x="111125" y="155575"/>
                </a:cubicBezTo>
                <a:cubicBezTo>
                  <a:pt x="111125" y="149681"/>
                  <a:pt x="108784" y="144028"/>
                  <a:pt x="104615" y="139860"/>
                </a:cubicBezTo>
                <a:cubicBezTo>
                  <a:pt x="100447" y="135692"/>
                  <a:pt x="94794" y="133350"/>
                  <a:pt x="88900" y="133350"/>
                </a:cubicBezTo>
                <a:cubicBezTo>
                  <a:pt x="83005" y="133350"/>
                  <a:pt x="77353" y="135692"/>
                  <a:pt x="73185" y="139860"/>
                </a:cubicBezTo>
                <a:cubicBezTo>
                  <a:pt x="69017" y="144028"/>
                  <a:pt x="66675" y="149681"/>
                  <a:pt x="66675" y="155575"/>
                </a:cubicBezTo>
                <a:cubicBezTo>
                  <a:pt x="66675" y="161469"/>
                  <a:pt x="69017" y="167122"/>
                  <a:pt x="73185" y="171290"/>
                </a:cubicBezTo>
                <a:cubicBezTo>
                  <a:pt x="77353" y="175459"/>
                  <a:pt x="83005" y="177800"/>
                  <a:pt x="88900" y="177800"/>
                </a:cubicBezTo>
                <a:close/>
                <a:moveTo>
                  <a:pt x="155575" y="77788"/>
                </a:moveTo>
                <a:cubicBezTo>
                  <a:pt x="161469" y="77788"/>
                  <a:pt x="167122" y="80129"/>
                  <a:pt x="171290" y="84297"/>
                </a:cubicBezTo>
                <a:cubicBezTo>
                  <a:pt x="175459" y="88465"/>
                  <a:pt x="177800" y="94118"/>
                  <a:pt x="177800" y="100013"/>
                </a:cubicBezTo>
                <a:lnTo>
                  <a:pt x="177800" y="211137"/>
                </a:lnTo>
                <a:cubicBezTo>
                  <a:pt x="177800" y="217032"/>
                  <a:pt x="175459" y="222685"/>
                  <a:pt x="171290" y="226853"/>
                </a:cubicBezTo>
                <a:cubicBezTo>
                  <a:pt x="167122" y="231021"/>
                  <a:pt x="161469" y="233363"/>
                  <a:pt x="155575" y="233363"/>
                </a:cubicBezTo>
                <a:lnTo>
                  <a:pt x="22225" y="233363"/>
                </a:lnTo>
                <a:cubicBezTo>
                  <a:pt x="16331" y="233363"/>
                  <a:pt x="10678" y="231021"/>
                  <a:pt x="6510" y="226853"/>
                </a:cubicBezTo>
                <a:cubicBezTo>
                  <a:pt x="2342" y="222685"/>
                  <a:pt x="0" y="217032"/>
                  <a:pt x="0" y="211137"/>
                </a:cubicBezTo>
                <a:lnTo>
                  <a:pt x="0" y="100013"/>
                </a:lnTo>
                <a:cubicBezTo>
                  <a:pt x="0" y="94118"/>
                  <a:pt x="2342" y="88465"/>
                  <a:pt x="6510" y="84297"/>
                </a:cubicBezTo>
                <a:cubicBezTo>
                  <a:pt x="10678" y="80129"/>
                  <a:pt x="16331" y="77788"/>
                  <a:pt x="22225" y="77788"/>
                </a:cubicBezTo>
                <a:lnTo>
                  <a:pt x="33338" y="77788"/>
                </a:lnTo>
                <a:lnTo>
                  <a:pt x="33338" y="55563"/>
                </a:lnTo>
                <a:cubicBezTo>
                  <a:pt x="33338" y="40826"/>
                  <a:pt x="39191" y="26694"/>
                  <a:pt x="49611" y="16274"/>
                </a:cubicBezTo>
                <a:cubicBezTo>
                  <a:pt x="60032" y="5854"/>
                  <a:pt x="74164" y="0"/>
                  <a:pt x="88900" y="0"/>
                </a:cubicBezTo>
                <a:cubicBezTo>
                  <a:pt x="96196" y="0"/>
                  <a:pt x="103422" y="1437"/>
                  <a:pt x="110163" y="4229"/>
                </a:cubicBezTo>
                <a:cubicBezTo>
                  <a:pt x="116904" y="7022"/>
                  <a:pt x="123029" y="11114"/>
                  <a:pt x="128189" y="16274"/>
                </a:cubicBezTo>
                <a:cubicBezTo>
                  <a:pt x="133348" y="21433"/>
                  <a:pt x="137441" y="27558"/>
                  <a:pt x="140233" y="34300"/>
                </a:cubicBezTo>
                <a:cubicBezTo>
                  <a:pt x="143025" y="41041"/>
                  <a:pt x="144462" y="48266"/>
                  <a:pt x="144462" y="55563"/>
                </a:cubicBezTo>
                <a:lnTo>
                  <a:pt x="144462" y="77788"/>
                </a:lnTo>
                <a:lnTo>
                  <a:pt x="155575" y="77788"/>
                </a:lnTo>
                <a:close/>
                <a:moveTo>
                  <a:pt x="88900" y="22225"/>
                </a:moveTo>
                <a:cubicBezTo>
                  <a:pt x="80058" y="22225"/>
                  <a:pt x="71579" y="25737"/>
                  <a:pt x="65327" y="31989"/>
                </a:cubicBezTo>
                <a:cubicBezTo>
                  <a:pt x="59075" y="38241"/>
                  <a:pt x="55563" y="46721"/>
                  <a:pt x="55563" y="55563"/>
                </a:cubicBezTo>
                <a:lnTo>
                  <a:pt x="55563" y="77788"/>
                </a:lnTo>
                <a:lnTo>
                  <a:pt x="122238" y="77788"/>
                </a:lnTo>
                <a:lnTo>
                  <a:pt x="122238" y="55563"/>
                </a:lnTo>
                <a:cubicBezTo>
                  <a:pt x="122238" y="46721"/>
                  <a:pt x="118725" y="38241"/>
                  <a:pt x="112474" y="31989"/>
                </a:cubicBezTo>
                <a:cubicBezTo>
                  <a:pt x="106221" y="25737"/>
                  <a:pt x="97741" y="22225"/>
                  <a:pt x="88900" y="22225"/>
                </a:cubicBezTo>
                <a:close/>
              </a:path>
            </a:pathLst>
          </a:custGeom>
          <a:solidFill>
            <a:schemeClr val="tx1"/>
          </a:solidFill>
        </p:spPr>
        <p:txBody>
          <a:bodyPr anchor="ctr" rtlCol="0">
            <a:noAutofit/>
          </a:bodyPr>
          <a:lstStyle/>
          <a:p>
            <a:pPr algn="ctr"/>
            <a:r>
              <a:rPr dirty="0" lang="en-US"/>
              <a:t/>
            </a:r>
            <a:endParaRPr dirty="0" lang="en-US"/>
          </a:p>
        </p:txBody>
      </p:sp>
    </p:spTree>
    <p:custDataLst>
      <p:tags r:id="rId3"/>
    </p:custDataLst>
    <p:extLst>
      <p:ext uri="{2C28367D-394D-4796-83C6-DC983DD36FE0}">
        <p14:creationId xmlns:p14="http://schemas.microsoft.com/office/powerpoint/2010/main" val="1754703959466"/>
      </p:ext>
    </p:extLst>
  </p:cSld>
  <p:clrMapOvr>
    <a:masterClrMapping/>
  </p:clrMapOvr>
</p:sldLayout>
</file>

<file path=ppt/slideLayouts/slideLayout8.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Call to Action">
    <p:spTree>
      <p:nvGrpSpPr>
        <p:cNvPr id="1" name=""/>
        <p:cNvGrpSpPr/>
        <p:nvPr/>
      </p:nvGrpSpPr>
      <p:grpSpPr>
        <a:xfrm>
          <a:off x="0" y="0"/>
          <a:ext cx="0" cy="0"/>
          <a:chOff x="0" y="0"/>
          <a:chExt cx="0" cy="0"/>
        </a:xfrm>
      </p:grpSpPr>
      <p:pic>
        <p:nvPicPr>
          <p:cNvPr id="2" name="Image 15">
            <a:extLst>
              <a:ext uri="{7C401588-26C0-45DE-8A97-1D7968CC587D}">
                <a16:creationId xmlns:a16="http://schemas.microsoft.com/office/drawing/2010/main" id="{98056502-2D39-4FD7-884E-7FFE70BBAFDE}"/>
              </a:ext>
            </a:extLst>
          </p:cNvPr>
          <p:cNvPicPr>
            <a:picLocks noChangeAspect="true"/>
          </p:cNvPicPr>
          <p:nvPr userDrawn="1"/>
        </p:nvPicPr>
        <p:blipFill>
          <a:blip r:embed="rId2"/>
          <a:stretch>
            <a:fillRect/>
          </a:stretch>
        </p:blipFill>
        <p:spPr>
          <a:xfrm flipH="false" flipV="false" rot="0">
            <a:off x="-85725" y="3714750"/>
            <a:ext cx="2455449" cy="1428997"/>
          </a:xfrm>
          <a:prstGeom prst="rect">
            <a:avLst/>
          </a:prstGeom>
          <a:noFill/>
        </p:spPr>
      </p:pic>
      <p:sp>
        <p:nvSpPr>
          <p:cNvPr id="3" name="Title 1">
            <a:extLst>
              <a:ext uri="{3571C492-EE6A-45E2-826C-5DB4E1E67B0A}">
                <a16:creationId xmlns:a16="http://schemas.microsoft.com/office/drawing/2010/main" id="{44A4D01F-B86A-4FF9-A1CF-BB857FF10E36}"/>
              </a:ext>
            </a:extLst>
          </p:cNvPr>
          <p:cNvSpPr>
            <a:spLocks noGrp="true"/>
          </p:cNvSpPr>
          <p:nvPr>
            <p:ph idx="10" type="title"/>
          </p:nvPr>
        </p:nvSpPr>
        <p:spPr>
          <a:xfrm rot="0">
            <a:off x="762000" y="644737"/>
            <a:ext cx="2533650" cy="762000"/>
          </a:xfrm>
        </p:spPr>
        <p:txBody>
          <a:bodyPr anchor="ctr" lIns="0" rtlCol="0"/>
          <a:lstStyle>
            <a:lvl1pPr algn="l" lvl="0">
              <a:defRPr dirty="0" lang="en-US" sz="3000">
                <a:latin typeface="Outfit-demi_bold"/>
              </a:defRPr>
            </a:lvl1pPr>
          </a:lstStyle>
          <a:p>
            <a:pPr/>
            <a:r>
              <a:rPr dirty="0" lang="en-US"/>
              <a:t>Click to edit Master title style</a:t>
            </a:r>
            <a:endParaRPr dirty="0" lang="en-US"/>
          </a:p>
        </p:txBody>
      </p:sp>
      <p:sp>
        <p:nvSpPr>
          <p:cNvPr id="4" name="Slide Number Placeholder 3">
            <a:extLst>
              <a:ext uri="{30951477-B962-468D-AEE6-9D851A2FEDA7}">
                <a16:creationId xmlns:a16="http://schemas.microsoft.com/office/drawing/2010/main" id="{7C827717-85F3-4734-A429-0461CDD29E19}"/>
              </a:ext>
            </a:extLst>
          </p:cNvPr>
          <p:cNvSpPr>
            <a:spLocks noGrp="true"/>
          </p:cNvSpPr>
          <p:nvPr>
            <p:ph idx="11" sz="quarter" type="sldNum"/>
          </p:nvPr>
        </p:nvSpPr>
        <p:spPr/>
        <p:txBody>
          <a:bodyPr rtlCol="0"/>
          <a:lstStyle/>
          <a:p>
            <a:pPr/>
            <a:r>
              <a:rPr dirty="0" lang="en-US"/>
              <a:t>&lt;#&gt;</a:t>
            </a:r>
            <a:endParaRPr dirty="0" lang="en-US"/>
          </a:p>
        </p:txBody>
      </p:sp>
      <p:sp>
        <p:nvSpPr>
          <p:cNvPr id="5" name="Footer Placeholder 2">
            <a:extLst>
              <a:ext uri="{F001EF2A-A611-4159-9BEF-2DF686854AEE}">
                <a16:creationId xmlns:a16="http://schemas.microsoft.com/office/drawing/2010/main" id="{62A008FA-83B6-4737-9827-B3E72FCB6348}"/>
              </a:ext>
            </a:extLst>
          </p:cNvPr>
          <p:cNvSpPr>
            <a:spLocks noGrp="true"/>
          </p:cNvSpPr>
          <p:nvPr>
            <p:ph idx="12" sz="quarter" type="ftr"/>
          </p:nvPr>
        </p:nvSpPr>
        <p:spPr/>
        <p:txBody>
          <a:bodyPr rtlCol="0"/>
          <a:lstStyle/>
          <a:p>
            <a:pPr/>
            <a:r>
              <a:rPr dirty="0" lang="en-US"/>
              <a:t>Footer</a:t>
            </a:r>
            <a:endParaRPr dirty="0" lang="en-US"/>
          </a:p>
        </p:txBody>
      </p:sp>
      <p:sp>
        <p:nvSpPr>
          <p:cNvPr id="6" name="Date Placeholder 1">
            <a:extLst>
              <a:ext uri="{D6A14A5A-5CB7-4BAA-9E19-C8D159181BA9}">
                <a16:creationId xmlns:a16="http://schemas.microsoft.com/office/drawing/2010/main" id="{68180F1D-8C74-48E5-984A-C8D7D88B3674}"/>
              </a:ext>
            </a:extLst>
          </p:cNvPr>
          <p:cNvSpPr>
            <a:spLocks noGrp="true"/>
          </p:cNvSpPr>
          <p:nvPr>
            <p:ph idx="13" sz="half" type="dt"/>
          </p:nvPr>
        </p:nvSpPr>
        <p:spPr/>
        <p:txBody>
          <a:bodyPr rtlCol="0"/>
          <a:lstStyle/>
          <a:p>
            <a:pPr/>
            <a:r>
              <a:rPr dirty="0" lang="en-US"/>
              <a:t>Date</a:t>
            </a:r>
            <a:endParaRPr dirty="0" lang="en-US"/>
          </a:p>
        </p:txBody>
      </p:sp>
      <p:sp>
        <p:nvSpPr>
          <p:cNvPr id="7" name="shape-A41F">
            <a:extLst>
              <a:ext uri="{81F84B2A-9574-49B5-9509-85F1419E1F4F}">
                <a16:creationId xmlns:a16="http://schemas.microsoft.com/office/drawing/2010/main" id="{1716A29A-F765-4B83-914A-78A1BB210B6D}"/>
              </a:ext>
            </a:extLst>
          </p:cNvPr>
          <p:cNvSpPr>
            <a:spLocks noChangeAspect="true"/>
          </p:cNvSpPr>
          <p:nvPr userDrawn="1"/>
        </p:nvSpPr>
        <p:spPr>
          <a:xfrm rot="0">
            <a:off x="752475" y="1619250"/>
            <a:ext cx="571500" cy="571500"/>
          </a:xfrm>
          <a:custGeom>
            <a:avLst/>
            <a:gdLst/>
            <a:ahLst/>
            <a:cxnLst/>
            <a:rect b="b" l="0" r="r" t="0"/>
            <a:pathLst>
              <a:path h="571500" w="571500">
                <a:moveTo>
                  <a:pt x="0" y="76200"/>
                </a:moveTo>
                <a:cubicBezTo>
                  <a:pt x="0" y="34116"/>
                  <a:pt x="34116" y="0"/>
                  <a:pt x="76200" y="0"/>
                </a:cubicBezTo>
                <a:lnTo>
                  <a:pt x="495300" y="0"/>
                </a:lnTo>
                <a:cubicBezTo>
                  <a:pt x="537384" y="0"/>
                  <a:pt x="571500" y="34116"/>
                  <a:pt x="571500" y="76200"/>
                </a:cubicBezTo>
                <a:lnTo>
                  <a:pt x="571500" y="495300"/>
                </a:lnTo>
                <a:cubicBezTo>
                  <a:pt x="571500" y="537384"/>
                  <a:pt x="537384" y="571500"/>
                  <a:pt x="495300" y="571500"/>
                </a:cubicBezTo>
                <a:lnTo>
                  <a:pt x="76200" y="571500"/>
                </a:lnTo>
                <a:cubicBezTo>
                  <a:pt x="34116" y="571500"/>
                  <a:pt x="0" y="537384"/>
                  <a:pt x="0" y="495300"/>
                </a:cubicBezTo>
                <a:lnTo>
                  <a:pt x="0" y="76200"/>
                </a:lnTo>
              </a:path>
            </a:pathLst>
          </a:custGeom>
          <a:solidFill>
            <a:schemeClr val="accent3"/>
          </a:solidFill>
          <a:ln cap="flat" w="28575">
            <a:noFill/>
            <a:prstDash val="solid"/>
            <a:round/>
          </a:ln>
        </p:spPr>
        <p:txBody>
          <a:bodyPr anchor="ctr" rtlCol="0">
            <a:noAutofit/>
          </a:bodyPr>
          <a:lstStyle/>
          <a:p>
            <a:pPr algn="ctr"/>
            <a:r>
              <a:rPr dirty="0" lang="en-US"/>
              <a:t/>
            </a:r>
            <a:endParaRPr dirty="0" lang="en-US"/>
          </a:p>
        </p:txBody>
      </p:sp>
      <p:sp>
        <p:nvSpPr>
          <p:cNvPr id="8" name="">
            <a:extLst>
              <a:ext uri="{3A739A03-D31C-43B0-AB73-C523E022DE70}">
                <a16:creationId xmlns:a16="http://schemas.microsoft.com/office/drawing/2010/main" id="{2A41525B-422F-46AA-BB46-A75B3D6F24AA}"/>
              </a:ext>
            </a:extLst>
          </p:cNvPr>
          <p:cNvSpPr>
            <a:spLocks noChangeAspect="true"/>
          </p:cNvSpPr>
          <p:nvPr userDrawn="1"/>
        </p:nvSpPr>
        <p:spPr>
          <a:xfrm rot="0">
            <a:off x="3600450" y="1619250"/>
            <a:ext cx="571500" cy="571500"/>
          </a:xfrm>
          <a:custGeom>
            <a:avLst/>
            <a:gdLst/>
            <a:ahLst/>
            <a:cxnLst/>
            <a:rect b="b" l="0" r="r" t="0"/>
            <a:pathLst>
              <a:path h="571500" w="571500">
                <a:moveTo>
                  <a:pt x="0" y="76200"/>
                </a:moveTo>
                <a:cubicBezTo>
                  <a:pt x="0" y="34116"/>
                  <a:pt x="34116" y="0"/>
                  <a:pt x="76200" y="0"/>
                </a:cubicBezTo>
                <a:lnTo>
                  <a:pt x="495300" y="0"/>
                </a:lnTo>
                <a:cubicBezTo>
                  <a:pt x="537384" y="0"/>
                  <a:pt x="571500" y="34116"/>
                  <a:pt x="571500" y="76200"/>
                </a:cubicBezTo>
                <a:lnTo>
                  <a:pt x="571500" y="495300"/>
                </a:lnTo>
                <a:cubicBezTo>
                  <a:pt x="571500" y="537384"/>
                  <a:pt x="537384" y="571500"/>
                  <a:pt x="495300" y="571500"/>
                </a:cubicBezTo>
                <a:lnTo>
                  <a:pt x="76200" y="571500"/>
                </a:lnTo>
                <a:cubicBezTo>
                  <a:pt x="34116" y="571500"/>
                  <a:pt x="0" y="537384"/>
                  <a:pt x="0" y="495300"/>
                </a:cubicBezTo>
                <a:lnTo>
                  <a:pt x="0" y="76200"/>
                </a:lnTo>
              </a:path>
            </a:pathLst>
          </a:custGeom>
          <a:solidFill>
            <a:schemeClr val="accent3"/>
          </a:solidFill>
          <a:ln cap="flat" w="28575">
            <a:noFill/>
            <a:prstDash val="solid"/>
            <a:round/>
          </a:ln>
        </p:spPr>
        <p:txBody>
          <a:bodyPr anchor="ctr" rtlCol="0">
            <a:noAutofit/>
          </a:bodyPr>
          <a:lstStyle/>
          <a:p>
            <a:pPr algn="ctr"/>
            <a:r>
              <a:rPr dirty="0" lang="en-US"/>
              <a:t/>
            </a:r>
            <a:endParaRPr dirty="0" lang="en-US"/>
          </a:p>
        </p:txBody>
      </p:sp>
      <p:sp>
        <p:nvSpPr>
          <p:cNvPr id="9" name="">
            <a:extLst>
              <a:ext uri="{59CAE6A2-9B8B-4DBD-8981-59C25747C7A3}">
                <a16:creationId xmlns:a16="http://schemas.microsoft.com/office/drawing/2010/main" id="{6FF87E64-1B27-4D98-9814-4C64E52BB0F1}"/>
              </a:ext>
            </a:extLst>
          </p:cNvPr>
          <p:cNvSpPr>
            <a:spLocks noChangeAspect="true"/>
          </p:cNvSpPr>
          <p:nvPr userDrawn="1"/>
        </p:nvSpPr>
        <p:spPr>
          <a:xfrm rot="0">
            <a:off x="6438900" y="1619250"/>
            <a:ext cx="571500" cy="571500"/>
          </a:xfrm>
          <a:custGeom>
            <a:avLst/>
            <a:gdLst/>
            <a:ahLst/>
            <a:cxnLst/>
            <a:rect b="b" l="0" r="r" t="0"/>
            <a:pathLst>
              <a:path h="571500" w="571500">
                <a:moveTo>
                  <a:pt x="0" y="76200"/>
                </a:moveTo>
                <a:cubicBezTo>
                  <a:pt x="0" y="34116"/>
                  <a:pt x="34116" y="0"/>
                  <a:pt x="76200" y="0"/>
                </a:cubicBezTo>
                <a:lnTo>
                  <a:pt x="495300" y="0"/>
                </a:lnTo>
                <a:cubicBezTo>
                  <a:pt x="537384" y="0"/>
                  <a:pt x="571500" y="34116"/>
                  <a:pt x="571500" y="76200"/>
                </a:cubicBezTo>
                <a:lnTo>
                  <a:pt x="571500" y="495300"/>
                </a:lnTo>
                <a:cubicBezTo>
                  <a:pt x="571500" y="537384"/>
                  <a:pt x="537384" y="571500"/>
                  <a:pt x="495300" y="571500"/>
                </a:cubicBezTo>
                <a:lnTo>
                  <a:pt x="76200" y="571500"/>
                </a:lnTo>
                <a:cubicBezTo>
                  <a:pt x="34116" y="571500"/>
                  <a:pt x="0" y="537384"/>
                  <a:pt x="0" y="495300"/>
                </a:cubicBezTo>
                <a:lnTo>
                  <a:pt x="0" y="76200"/>
                </a:lnTo>
              </a:path>
            </a:pathLst>
          </a:custGeom>
          <a:solidFill>
            <a:schemeClr val="accent3"/>
          </a:solidFill>
          <a:ln cap="flat" w="28575">
            <a:noFill/>
            <a:prstDash val="solid"/>
            <a:round/>
          </a:ln>
        </p:spPr>
        <p:txBody>
          <a:bodyPr anchor="ctr" rtlCol="0">
            <a:noAutofit/>
          </a:bodyPr>
          <a:lstStyle/>
          <a:p>
            <a:pPr algn="ctr"/>
            <a:r>
              <a:rPr dirty="0" lang="en-US"/>
              <a:t/>
            </a:r>
            <a:endParaRPr dirty="0" lang="en-US"/>
          </a:p>
        </p:txBody>
      </p:sp>
      <p:sp>
        <p:nvSpPr>
          <p:cNvPr id="10" name="Rectangle 9">
            <a:extLst>
              <a:ext uri="{0F181992-FE1B-40E1-9723-E9EAC2C652E9}">
                <a16:creationId xmlns:a16="http://schemas.microsoft.com/office/drawing/2010/main" id="{F9326D68-BCA7-4480-9426-5ECAD2C7AF57}"/>
              </a:ext>
            </a:extLst>
          </p:cNvPr>
          <p:cNvSpPr>
            <a:spLocks noGrp="true"/>
          </p:cNvSpPr>
          <p:nvPr>
            <p:ph idx="14" type="title"/>
          </p:nvPr>
        </p:nvSpPr>
        <p:spPr>
          <a:xfrm flipH="false" flipV="false" rot="0">
            <a:off x="637165" y="2514600"/>
            <a:ext cx="1864147" cy="285511"/>
          </a:xfrm>
          <a:prstGeom prst="rect">
            <a:avLst/>
          </a:prstGeom>
        </p:spPr>
        <p:txBody>
          <a:bodyPr anchor="t" bIns="45720" lIns="91440" rIns="91440" rtlCol="0" tIns="45720">
            <a:noAutofit/>
          </a:bodyPr>
          <a:lstStyle>
            <a:lvl1pPr lvl="0">
              <a:defRPr dirty="0" lang="en-US" sz="1400">
                <a:solidFill>
                  <a:schemeClr val="tx1"/>
                </a:solidFill>
                <a:latin typeface="Outfit-demi_bold"/>
              </a:defRPr>
            </a:lvl1pPr>
          </a:lstStyle>
          <a:p>
            <a:pPr/>
            <a:r>
              <a:rPr dirty="0" lang="en-US"/>
              <a:t>Click to edit Master title style</a:t>
            </a:r>
            <a:endParaRPr dirty="0" lang="en-US"/>
          </a:p>
        </p:txBody>
      </p:sp>
      <p:sp>
        <p:nvSpPr>
          <p:cNvPr id="11" name="Rectangle 10">
            <a:extLst>
              <a:ext uri="{397AD0D7-6C89-41A8-9F91-B44538D75A1E}">
                <a16:creationId xmlns:a16="http://schemas.microsoft.com/office/drawing/2010/main" id="{FD0C4580-2B4D-47D7-94D8-B6EA00E27BA3}"/>
              </a:ext>
            </a:extLst>
          </p:cNvPr>
          <p:cNvSpPr>
            <a:spLocks noGrp="true"/>
          </p:cNvSpPr>
          <p:nvPr>
            <p:ph idx="15"/>
          </p:nvPr>
        </p:nvSpPr>
        <p:spPr>
          <a:xfrm flipH="false" flipV="false" rot="0">
            <a:off x="634469" y="2846660"/>
            <a:ext cx="2562225" cy="826217"/>
          </a:xfrm>
          <a:prstGeom prst="rect">
            <a:avLst/>
          </a:prstGeom>
        </p:spPr>
        <p:txBody>
          <a:bodyPr bIns="47625" lIns="95250" rIns="95250" rtlCol="0" tIns="47625">
            <a:noAutofit/>
          </a:bodyPr>
          <a:lstStyle>
            <a:lvl1pPr indent="0" lvl="0" marL="0">
              <a:buNone/>
              <a:defRPr dirty="0" lang="en-US" sz="1200">
                <a:solidFill>
                  <a:schemeClr val="tx1">
                    <a:lumMod val="95000"/>
                  </a:schemeClr>
                </a:solidFill>
              </a:defRPr>
            </a:lvl1pPr>
            <a:lvl2pPr indent="0" lvl="1" marL="457200">
              <a:buNone/>
              <a:defRPr dirty="0" lang="en-US" sz="1200">
                <a:solidFill>
                  <a:schemeClr val="tx1">
                    <a:lumMod val="95000"/>
                  </a:schemeClr>
                </a:solidFill>
              </a:defRPr>
            </a:lvl2pPr>
            <a:lvl3pPr indent="0" lvl="2" marL="914400">
              <a:buNone/>
              <a:defRPr dirty="0" lang="en-US" sz="1200">
                <a:solidFill>
                  <a:schemeClr val="tx1">
                    <a:lumMod val="95000"/>
                  </a:schemeClr>
                </a:solidFill>
              </a:defRPr>
            </a:lvl3pPr>
            <a:lvl4pPr indent="0" lvl="3" marL="1371600">
              <a:buNone/>
              <a:defRPr dirty="0" lang="en-US" sz="1200">
                <a:solidFill>
                  <a:schemeClr val="tx1">
                    <a:lumMod val="95000"/>
                  </a:schemeClr>
                </a:solidFill>
              </a:defRPr>
            </a:lvl4pPr>
            <a:lvl5pPr indent="0" lvl="4" marL="1828800">
              <a:buNone/>
              <a:defRPr dirty="0" lang="en-US" sz="1200">
                <a:solidFill>
                  <a:schemeClr val="tx1">
                    <a:lumMod val="95000"/>
                  </a:schemeClr>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12" name="Rectangle 11">
            <a:extLst>
              <a:ext uri="{11F3F290-0BD3-42FC-9C92-FD6EC4DE3FD2}">
                <a16:creationId xmlns:a16="http://schemas.microsoft.com/office/drawing/2010/main" id="{53D520F3-DFDD-4065-B096-AD671D3491B3}"/>
              </a:ext>
            </a:extLst>
          </p:cNvPr>
          <p:cNvSpPr>
            <a:spLocks noGrp="true"/>
          </p:cNvSpPr>
          <p:nvPr>
            <p:ph idx="16" type="title"/>
          </p:nvPr>
        </p:nvSpPr>
        <p:spPr>
          <a:xfrm flipH="false" flipV="false" rot="0">
            <a:off x="3533775" y="2514600"/>
            <a:ext cx="1866900" cy="285750"/>
          </a:xfrm>
          <a:prstGeom prst="rect">
            <a:avLst/>
          </a:prstGeom>
        </p:spPr>
        <p:txBody>
          <a:bodyPr anchor="t" bIns="45720" lIns="91440" rIns="91440" rtlCol="0" tIns="45720">
            <a:noAutofit/>
          </a:bodyPr>
          <a:lstStyle>
            <a:lvl1pPr lvl="0">
              <a:defRPr dirty="0" lang="en-US" sz="1400">
                <a:solidFill>
                  <a:schemeClr val="tx1"/>
                </a:solidFill>
                <a:latin typeface="Outfit-demi_bold"/>
              </a:defRPr>
            </a:lvl1pPr>
          </a:lstStyle>
          <a:p>
            <a:pPr/>
            <a:r>
              <a:rPr dirty="0" lang="en-US"/>
              <a:t>Click to edit Master title style</a:t>
            </a:r>
            <a:endParaRPr dirty="0" lang="en-US"/>
          </a:p>
        </p:txBody>
      </p:sp>
      <p:sp>
        <p:nvSpPr>
          <p:cNvPr id="13" name="Rectangle 12">
            <a:extLst>
              <a:ext uri="{FA189E44-CEEE-49F8-8086-8D7C96129132}">
                <a16:creationId xmlns:a16="http://schemas.microsoft.com/office/drawing/2010/main" id="{E26477F5-A9B7-458B-80C6-678D676B5264}"/>
              </a:ext>
            </a:extLst>
          </p:cNvPr>
          <p:cNvSpPr>
            <a:spLocks noGrp="true"/>
          </p:cNvSpPr>
          <p:nvPr>
            <p:ph idx="17" type="title"/>
          </p:nvPr>
        </p:nvSpPr>
        <p:spPr>
          <a:xfrm flipH="false" flipV="false" rot="0">
            <a:off x="6407581" y="2472766"/>
            <a:ext cx="2172195" cy="285750"/>
          </a:xfrm>
          <a:prstGeom prst="rect">
            <a:avLst/>
          </a:prstGeom>
        </p:spPr>
        <p:txBody>
          <a:bodyPr anchor="t" bIns="45720" lIns="91440" rIns="91440" rtlCol="0" tIns="45720">
            <a:noAutofit/>
          </a:bodyPr>
          <a:lstStyle>
            <a:lvl1pPr lvl="0">
              <a:defRPr dirty="0" lang="en-US" sz="1400">
                <a:solidFill>
                  <a:schemeClr val="tx1"/>
                </a:solidFill>
                <a:latin typeface="Outfit-demi_bold"/>
              </a:defRPr>
            </a:lvl1pPr>
          </a:lstStyle>
          <a:p>
            <a:pPr/>
            <a:r>
              <a:rPr dirty="0" lang="en-US"/>
              <a:t>Click to edit Master title style</a:t>
            </a:r>
            <a:endParaRPr dirty="0" lang="en-US"/>
          </a:p>
        </p:txBody>
      </p:sp>
      <p:sp>
        <p:nvSpPr>
          <p:cNvPr hidden="false" id="14" name="Rectangle 13">
            <a:extLst>
              <a:ext uri="{3D90088A-C198-444D-9301-7D99E5F2BE00}">
                <a16:creationId xmlns:a16="http://schemas.microsoft.com/office/drawing/2010/main" id="{B90377FA-764B-487B-8000-EB2889E64A7A}"/>
              </a:ext>
            </a:extLst>
          </p:cNvPr>
          <p:cNvSpPr>
            <a:spLocks noGrp="true"/>
          </p:cNvSpPr>
          <p:nvPr>
            <p:ph idx="18"/>
          </p:nvPr>
        </p:nvSpPr>
        <p:spPr>
          <a:xfrm flipH="false" flipV="false" rot="0">
            <a:off x="6406200" y="2851051"/>
            <a:ext cx="2190750" cy="828675"/>
          </a:xfrm>
          <a:prstGeom prst="rect">
            <a:avLst/>
          </a:prstGeom>
        </p:spPr>
        <p:txBody>
          <a:bodyPr bIns="47625" lIns="95250" rIns="95250" rtlCol="0" tIns="47625">
            <a:noAutofit/>
          </a:bodyPr>
          <a:lstStyle>
            <a:lvl1pPr indent="0" lvl="0" marL="0">
              <a:buNone/>
              <a:defRPr dirty="0" lang="en-US" sz="1200">
                <a:solidFill>
                  <a:schemeClr val="tx1">
                    <a:lumMod val="95000"/>
                  </a:schemeClr>
                </a:solidFill>
              </a:defRPr>
            </a:lvl1pPr>
            <a:lvl2pPr indent="0" lvl="1" marL="457200">
              <a:buNone/>
              <a:defRPr dirty="0" lang="en-US" sz="1200">
                <a:solidFill>
                  <a:schemeClr val="tx1">
                    <a:lumMod val="95000"/>
                  </a:schemeClr>
                </a:solidFill>
              </a:defRPr>
            </a:lvl2pPr>
            <a:lvl3pPr indent="0" lvl="2" marL="914400">
              <a:buNone/>
              <a:defRPr dirty="0" lang="en-US" sz="1200">
                <a:solidFill>
                  <a:schemeClr val="tx1">
                    <a:lumMod val="95000"/>
                  </a:schemeClr>
                </a:solidFill>
              </a:defRPr>
            </a:lvl3pPr>
            <a:lvl4pPr indent="0" lvl="3" marL="1371600">
              <a:buNone/>
              <a:defRPr dirty="0" lang="en-US" sz="1200">
                <a:solidFill>
                  <a:schemeClr val="tx1">
                    <a:lumMod val="95000"/>
                  </a:schemeClr>
                </a:solidFill>
              </a:defRPr>
            </a:lvl4pPr>
            <a:lvl5pPr indent="0" lvl="4" marL="1828800">
              <a:buNone/>
              <a:defRPr dirty="0" lang="en-US" sz="1200">
                <a:solidFill>
                  <a:schemeClr val="tx1">
                    <a:lumMod val="95000"/>
                  </a:schemeClr>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15" name="Rectangle 14">
            <a:extLst>
              <a:ext uri="{AB774D07-08D9-44E6-A2E1-4FDD2E9560C1}">
                <a16:creationId xmlns:a16="http://schemas.microsoft.com/office/drawing/2010/main" id="{10C9DE07-AAB3-4854-89FC-2C9489C3099F}"/>
              </a:ext>
            </a:extLst>
          </p:cNvPr>
          <p:cNvSpPr>
            <a:spLocks noGrp="true"/>
          </p:cNvSpPr>
          <p:nvPr>
            <p:ph idx="19"/>
          </p:nvPr>
        </p:nvSpPr>
        <p:spPr>
          <a:xfrm flipH="false" flipV="false" rot="0">
            <a:off x="3533775" y="2848165"/>
            <a:ext cx="2562225" cy="828675"/>
          </a:xfrm>
          <a:prstGeom prst="rect">
            <a:avLst/>
          </a:prstGeom>
        </p:spPr>
        <p:txBody>
          <a:bodyPr bIns="47625" lIns="95250" rIns="95250" rtlCol="0" tIns="47625">
            <a:noAutofit/>
          </a:bodyPr>
          <a:lstStyle>
            <a:lvl1pPr indent="0" lvl="0" marL="0">
              <a:buNone/>
              <a:defRPr dirty="0" lang="en-US" sz="1200">
                <a:solidFill>
                  <a:schemeClr val="tx1">
                    <a:lumMod val="95000"/>
                  </a:schemeClr>
                </a:solidFill>
              </a:defRPr>
            </a:lvl1pPr>
            <a:lvl2pPr indent="0" lvl="1" marL="457200">
              <a:buNone/>
              <a:defRPr dirty="0" lang="en-US" sz="1200">
                <a:solidFill>
                  <a:schemeClr val="tx1">
                    <a:lumMod val="95000"/>
                  </a:schemeClr>
                </a:solidFill>
              </a:defRPr>
            </a:lvl2pPr>
            <a:lvl3pPr indent="0" lvl="2" marL="914400">
              <a:buNone/>
              <a:defRPr dirty="0" lang="en-US" sz="1200">
                <a:solidFill>
                  <a:schemeClr val="tx1">
                    <a:lumMod val="95000"/>
                  </a:schemeClr>
                </a:solidFill>
              </a:defRPr>
            </a:lvl3pPr>
            <a:lvl4pPr indent="0" lvl="3" marL="1371600">
              <a:buNone/>
              <a:defRPr dirty="0" lang="en-US" sz="1200">
                <a:solidFill>
                  <a:schemeClr val="tx1">
                    <a:lumMod val="95000"/>
                  </a:schemeClr>
                </a:solidFill>
              </a:defRPr>
            </a:lvl4pPr>
            <a:lvl5pPr indent="0" lvl="4" marL="1828800">
              <a:buNone/>
              <a:defRPr dirty="0" lang="en-US" sz="1200">
                <a:solidFill>
                  <a:schemeClr val="tx1">
                    <a:lumMod val="95000"/>
                  </a:schemeClr>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16" name="Rectangle 17">
            <a:extLst>
              <a:ext uri="{583C5AA5-2AFB-498B-969E-9C8F201C07DD}">
                <a16:creationId xmlns:a16="http://schemas.microsoft.com/office/drawing/2010/main" id="{706DECB0-C871-4238-BACB-C34F0B2D8104}"/>
              </a:ext>
            </a:extLst>
          </p:cNvPr>
          <p:cNvSpPr>
            <a:spLocks noGrp="true"/>
          </p:cNvSpPr>
          <p:nvPr>
            <p:ph idx="20"/>
          </p:nvPr>
        </p:nvSpPr>
        <p:spPr>
          <a:xfrm flipH="false" flipV="false" rot="0">
            <a:off x="2734513" y="4157253"/>
            <a:ext cx="3615356" cy="304800"/>
          </a:xfrm>
          <a:prstGeom prst="rect">
            <a:avLst/>
          </a:prstGeom>
        </p:spPr>
        <p:txBody>
          <a:bodyPr bIns="47625" lIns="95250" rIns="95250" rtlCol="0" tIns="47625">
            <a:spAutoFit/>
          </a:bodyPr>
          <a:lstStyle>
            <a:lvl1pPr indent="0" lvl="0" marL="0">
              <a:buNone/>
              <a:defRPr dirty="0" lang="en-US" sz="1200">
                <a:solidFill>
                  <a:schemeClr val="tx1"/>
                </a:solidFill>
              </a:defRPr>
            </a:lvl1pPr>
            <a:lvl2pPr indent="0" lvl="1" marL="457200">
              <a:buNone/>
              <a:defRPr dirty="0" lang="en-US" sz="1200">
                <a:solidFill>
                  <a:schemeClr val="tx1"/>
                </a:solidFill>
              </a:defRPr>
            </a:lvl2pPr>
            <a:lvl3pPr indent="0" lvl="2" marL="914400">
              <a:buNone/>
              <a:defRPr dirty="0" lang="en-US" sz="1200">
                <a:solidFill>
                  <a:schemeClr val="tx1"/>
                </a:solidFill>
              </a:defRPr>
            </a:lvl3pPr>
            <a:lvl4pPr indent="0" lvl="3" marL="1371600">
              <a:buNone/>
              <a:defRPr dirty="0" lang="en-US" sz="1200">
                <a:solidFill>
                  <a:schemeClr val="tx1"/>
                </a:solidFill>
              </a:defRPr>
            </a:lvl4pPr>
            <a:lvl5pPr indent="0" lvl="4" marL="1828800">
              <a:buNone/>
              <a:defRPr dirty="0" lang="en-US" sz="1200">
                <a:solidFill>
                  <a:schemeClr val="tx1"/>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17" name="shape-C95D">
            <a:extLst>
              <a:ext uri="{005F3C9A-FF6C-465A-912A-261923AFED3D}">
                <a16:creationId xmlns:a16="http://schemas.microsoft.com/office/drawing/2010/main" id="{6DDEF322-6464-4ED1-8449-BA0F0BEFA226}"/>
              </a:ext>
            </a:extLst>
          </p:cNvPr>
          <p:cNvSpPr>
            <a:spLocks noChangeAspect="true"/>
          </p:cNvSpPr>
          <p:nvPr userDrawn="1"/>
        </p:nvSpPr>
        <p:spPr>
          <a:xfrm rot="0">
            <a:off x="6610350" y="1800225"/>
            <a:ext cx="222257" cy="201255"/>
          </a:xfrm>
          <a:custGeom>
            <a:avLst/>
            <a:gdLst/>
            <a:ahLst/>
            <a:cxnLst/>
            <a:rect b="b" l="0" r="r" t="0"/>
            <a:pathLst>
              <a:path h="201256" w="222257">
                <a:moveTo>
                  <a:pt x="201471" y="13454"/>
                </a:moveTo>
                <a:cubicBezTo>
                  <a:pt x="194843" y="7782"/>
                  <a:pt x="186974" y="3749"/>
                  <a:pt x="178498" y="1684"/>
                </a:cubicBezTo>
                <a:cubicBezTo>
                  <a:pt x="170023" y="-382"/>
                  <a:pt x="161181" y="-423"/>
                  <a:pt x="152687" y="1564"/>
                </a:cubicBezTo>
                <a:cubicBezTo>
                  <a:pt x="135610" y="5303"/>
                  <a:pt x="120685" y="15598"/>
                  <a:pt x="111126" y="30234"/>
                </a:cubicBezTo>
                <a:cubicBezTo>
                  <a:pt x="101619" y="15646"/>
                  <a:pt x="86782" y="5356"/>
                  <a:pt x="69788" y="1564"/>
                </a:cubicBezTo>
                <a:cubicBezTo>
                  <a:pt x="61332" y="-468"/>
                  <a:pt x="52522" y="-522"/>
                  <a:pt x="44041" y="1406"/>
                </a:cubicBezTo>
                <a:cubicBezTo>
                  <a:pt x="35561" y="3333"/>
                  <a:pt x="27640" y="7190"/>
                  <a:pt x="20893" y="12676"/>
                </a:cubicBezTo>
                <a:cubicBezTo>
                  <a:pt x="3335" y="28011"/>
                  <a:pt x="-6333" y="62015"/>
                  <a:pt x="4668" y="96464"/>
                </a:cubicBezTo>
                <a:cubicBezTo>
                  <a:pt x="5913" y="100272"/>
                  <a:pt x="7395" y="103977"/>
                  <a:pt x="9113" y="107577"/>
                </a:cubicBezTo>
                <a:cubicBezTo>
                  <a:pt x="9558" y="108414"/>
                  <a:pt x="9965" y="109266"/>
                  <a:pt x="10336" y="110133"/>
                </a:cubicBezTo>
                <a:cubicBezTo>
                  <a:pt x="38895" y="168362"/>
                  <a:pt x="104903" y="199032"/>
                  <a:pt x="107792" y="200477"/>
                </a:cubicBezTo>
                <a:cubicBezTo>
                  <a:pt x="108866" y="200997"/>
                  <a:pt x="110044" y="201263"/>
                  <a:pt x="111238" y="201255"/>
                </a:cubicBezTo>
                <a:cubicBezTo>
                  <a:pt x="112430" y="201263"/>
                  <a:pt x="113608" y="200997"/>
                  <a:pt x="114682" y="200477"/>
                </a:cubicBezTo>
                <a:cubicBezTo>
                  <a:pt x="117460" y="199255"/>
                  <a:pt x="184135" y="168807"/>
                  <a:pt x="212472" y="109911"/>
                </a:cubicBezTo>
                <a:lnTo>
                  <a:pt x="213361" y="108021"/>
                </a:lnTo>
                <a:cubicBezTo>
                  <a:pt x="215117" y="104243"/>
                  <a:pt x="216636" y="100353"/>
                  <a:pt x="217918" y="96353"/>
                </a:cubicBezTo>
                <a:cubicBezTo>
                  <a:pt x="228363" y="63015"/>
                  <a:pt x="218806" y="29011"/>
                  <a:pt x="201471" y="13454"/>
                </a:cubicBezTo>
                <a:close/>
                <a:moveTo>
                  <a:pt x="198026" y="101576"/>
                </a:moveTo>
                <a:cubicBezTo>
                  <a:pt x="196470" y="105065"/>
                  <a:pt x="194692" y="108436"/>
                  <a:pt x="192692" y="111688"/>
                </a:cubicBezTo>
                <a:lnTo>
                  <a:pt x="155910" y="111688"/>
                </a:lnTo>
                <a:cubicBezTo>
                  <a:pt x="154079" y="111679"/>
                  <a:pt x="152280" y="111218"/>
                  <a:pt x="150670" y="110345"/>
                </a:cubicBezTo>
                <a:cubicBezTo>
                  <a:pt x="149061" y="109473"/>
                  <a:pt x="147693" y="108216"/>
                  <a:pt x="146686" y="106687"/>
                </a:cubicBezTo>
                <a:lnTo>
                  <a:pt x="135018" y="89352"/>
                </a:lnTo>
                <a:lnTo>
                  <a:pt x="110237" y="138914"/>
                </a:lnTo>
                <a:cubicBezTo>
                  <a:pt x="109455" y="140483"/>
                  <a:pt x="108312" y="141845"/>
                  <a:pt x="106902" y="142888"/>
                </a:cubicBezTo>
                <a:cubicBezTo>
                  <a:pt x="105491" y="143931"/>
                  <a:pt x="103855" y="144625"/>
                  <a:pt x="102125" y="144915"/>
                </a:cubicBezTo>
                <a:lnTo>
                  <a:pt x="100347" y="144915"/>
                </a:lnTo>
                <a:cubicBezTo>
                  <a:pt x="98877" y="144908"/>
                  <a:pt x="97423" y="144611"/>
                  <a:pt x="96068" y="144039"/>
                </a:cubicBezTo>
                <a:cubicBezTo>
                  <a:pt x="94714" y="143466"/>
                  <a:pt x="93486" y="142631"/>
                  <a:pt x="92457" y="141581"/>
                </a:cubicBezTo>
                <a:lnTo>
                  <a:pt x="62342" y="111578"/>
                </a:lnTo>
                <a:lnTo>
                  <a:pt x="30005" y="111578"/>
                </a:lnTo>
                <a:cubicBezTo>
                  <a:pt x="27960" y="107977"/>
                  <a:pt x="26108" y="104273"/>
                  <a:pt x="24449" y="100465"/>
                </a:cubicBezTo>
                <a:cubicBezTo>
                  <a:pt x="22728" y="96887"/>
                  <a:pt x="21316" y="93170"/>
                  <a:pt x="20226" y="89352"/>
                </a:cubicBezTo>
                <a:lnTo>
                  <a:pt x="67009" y="89352"/>
                </a:lnTo>
                <a:cubicBezTo>
                  <a:pt x="68472" y="89343"/>
                  <a:pt x="69922" y="89624"/>
                  <a:pt x="71276" y="90177"/>
                </a:cubicBezTo>
                <a:cubicBezTo>
                  <a:pt x="72630" y="90730"/>
                  <a:pt x="73861" y="91545"/>
                  <a:pt x="74900" y="92575"/>
                </a:cubicBezTo>
                <a:lnTo>
                  <a:pt x="97124" y="114800"/>
                </a:lnTo>
                <a:lnTo>
                  <a:pt x="123572" y="61904"/>
                </a:lnTo>
                <a:cubicBezTo>
                  <a:pt x="124451" y="60153"/>
                  <a:pt x="125778" y="58665"/>
                  <a:pt x="127417" y="57592"/>
                </a:cubicBezTo>
                <a:cubicBezTo>
                  <a:pt x="129056" y="56519"/>
                  <a:pt x="130950" y="55898"/>
                  <a:pt x="132907" y="55792"/>
                </a:cubicBezTo>
                <a:cubicBezTo>
                  <a:pt x="134838" y="55676"/>
                  <a:pt x="136767" y="56066"/>
                  <a:pt x="138501" y="56923"/>
                </a:cubicBezTo>
                <a:cubicBezTo>
                  <a:pt x="140236" y="57781"/>
                  <a:pt x="141717" y="59076"/>
                  <a:pt x="142797" y="60682"/>
                </a:cubicBezTo>
                <a:lnTo>
                  <a:pt x="161688" y="89130"/>
                </a:lnTo>
                <a:lnTo>
                  <a:pt x="202804" y="89130"/>
                </a:lnTo>
                <a:cubicBezTo>
                  <a:pt x="201589" y="93427"/>
                  <a:pt x="199996" y="97576"/>
                  <a:pt x="198026" y="101576"/>
                </a:cubicBezTo>
                <a:close/>
              </a:path>
            </a:pathLst>
          </a:custGeom>
          <a:solidFill>
            <a:schemeClr val="tx1"/>
          </a:solidFill>
        </p:spPr>
        <p:txBody>
          <a:bodyPr anchor="ctr" rtlCol="0">
            <a:noAutofit/>
          </a:bodyPr>
          <a:lstStyle/>
          <a:p>
            <a:pPr algn="ctr"/>
            <a:r>
              <a:rPr dirty="0" lang="en-US">
                <a:solidFill>
                  <a:schemeClr val="tx1"/>
                </a:solidFill>
              </a:rPr>
              <a:t/>
            </a:r>
            <a:endParaRPr dirty="0" lang="en-US">
              <a:solidFill>
                <a:schemeClr val="tx1"/>
              </a:solidFill>
            </a:endParaRPr>
          </a:p>
        </p:txBody>
      </p:sp>
      <p:sp>
        <p:nvSpPr>
          <p:cNvPr id="18" name="shape-0E56">
            <a:extLst>
              <a:ext uri="{32A3A301-50AD-46A8-8ED7-2E7E2E31A3EB}">
                <a16:creationId xmlns:a16="http://schemas.microsoft.com/office/drawing/2010/main" id="{7184B89B-5157-45DE-9740-FABCD1E1C1C7}"/>
              </a:ext>
            </a:extLst>
          </p:cNvPr>
          <p:cNvSpPr>
            <a:spLocks noChangeAspect="true"/>
          </p:cNvSpPr>
          <p:nvPr userDrawn="1"/>
        </p:nvSpPr>
        <p:spPr>
          <a:xfrm rot="0">
            <a:off x="3790950" y="1781175"/>
            <a:ext cx="200025" cy="243407"/>
          </a:xfrm>
          <a:custGeom>
            <a:avLst/>
            <a:gdLst/>
            <a:ahLst/>
            <a:cxnLst/>
            <a:rect b="b" l="0" r="r" t="0"/>
            <a:pathLst>
              <a:path h="243408" w="200025">
                <a:moveTo>
                  <a:pt x="188912" y="221183"/>
                </a:moveTo>
                <a:lnTo>
                  <a:pt x="131128" y="221183"/>
                </a:lnTo>
                <a:cubicBezTo>
                  <a:pt x="132238" y="218961"/>
                  <a:pt x="132238" y="216738"/>
                  <a:pt x="132238" y="214516"/>
                </a:cubicBezTo>
                <a:cubicBezTo>
                  <a:pt x="165576" y="201181"/>
                  <a:pt x="187802" y="168955"/>
                  <a:pt x="187802" y="132284"/>
                </a:cubicBezTo>
                <a:cubicBezTo>
                  <a:pt x="187802" y="110058"/>
                  <a:pt x="178911" y="88945"/>
                  <a:pt x="164465" y="72276"/>
                </a:cubicBezTo>
                <a:lnTo>
                  <a:pt x="171133" y="65608"/>
                </a:lnTo>
                <a:cubicBezTo>
                  <a:pt x="172243" y="64497"/>
                  <a:pt x="173355" y="63386"/>
                  <a:pt x="173355" y="61163"/>
                </a:cubicBezTo>
                <a:lnTo>
                  <a:pt x="181134" y="37827"/>
                </a:lnTo>
                <a:cubicBezTo>
                  <a:pt x="182245" y="33382"/>
                  <a:pt x="181134" y="28937"/>
                  <a:pt x="178911" y="26715"/>
                </a:cubicBezTo>
                <a:lnTo>
                  <a:pt x="155575" y="3378"/>
                </a:lnTo>
                <a:cubicBezTo>
                  <a:pt x="152241" y="45"/>
                  <a:pt x="147797" y="-1067"/>
                  <a:pt x="144463" y="1156"/>
                </a:cubicBezTo>
                <a:lnTo>
                  <a:pt x="122237" y="7823"/>
                </a:lnTo>
                <a:cubicBezTo>
                  <a:pt x="121127" y="7823"/>
                  <a:pt x="118903" y="8935"/>
                  <a:pt x="117793" y="10046"/>
                </a:cubicBezTo>
                <a:lnTo>
                  <a:pt x="46672" y="81166"/>
                </a:lnTo>
                <a:cubicBezTo>
                  <a:pt x="42227" y="85611"/>
                  <a:pt x="42227" y="92279"/>
                  <a:pt x="46672" y="96723"/>
                </a:cubicBezTo>
                <a:lnTo>
                  <a:pt x="31115" y="112281"/>
                </a:lnTo>
                <a:cubicBezTo>
                  <a:pt x="26670" y="116725"/>
                  <a:pt x="26670" y="123393"/>
                  <a:pt x="31115" y="127838"/>
                </a:cubicBezTo>
                <a:lnTo>
                  <a:pt x="54451" y="151174"/>
                </a:lnTo>
                <a:cubicBezTo>
                  <a:pt x="58896" y="155620"/>
                  <a:pt x="65563" y="155620"/>
                  <a:pt x="70009" y="151174"/>
                </a:cubicBezTo>
                <a:lnTo>
                  <a:pt x="85566" y="135617"/>
                </a:lnTo>
                <a:cubicBezTo>
                  <a:pt x="90011" y="140062"/>
                  <a:pt x="96679" y="140062"/>
                  <a:pt x="101124" y="135617"/>
                </a:cubicBezTo>
                <a:lnTo>
                  <a:pt x="150019" y="87833"/>
                </a:lnTo>
                <a:cubicBezTo>
                  <a:pt x="161132" y="100057"/>
                  <a:pt x="166688" y="115615"/>
                  <a:pt x="166688" y="132284"/>
                </a:cubicBezTo>
                <a:cubicBezTo>
                  <a:pt x="166688" y="157842"/>
                  <a:pt x="151130" y="181178"/>
                  <a:pt x="127794" y="192291"/>
                </a:cubicBezTo>
                <a:cubicBezTo>
                  <a:pt x="117793" y="176733"/>
                  <a:pt x="97790" y="171177"/>
                  <a:pt x="82232" y="181178"/>
                </a:cubicBezTo>
                <a:cubicBezTo>
                  <a:pt x="77788" y="184512"/>
                  <a:pt x="73343" y="187846"/>
                  <a:pt x="71120" y="193402"/>
                </a:cubicBezTo>
                <a:cubicBezTo>
                  <a:pt x="66675" y="191180"/>
                  <a:pt x="62230" y="190068"/>
                  <a:pt x="58896" y="186734"/>
                </a:cubicBezTo>
                <a:cubicBezTo>
                  <a:pt x="63341" y="185624"/>
                  <a:pt x="66675" y="181178"/>
                  <a:pt x="66675" y="176733"/>
                </a:cubicBezTo>
                <a:cubicBezTo>
                  <a:pt x="66675" y="170065"/>
                  <a:pt x="62230" y="165621"/>
                  <a:pt x="55562" y="165621"/>
                </a:cubicBezTo>
                <a:lnTo>
                  <a:pt x="11113" y="165621"/>
                </a:lnTo>
                <a:cubicBezTo>
                  <a:pt x="4445" y="165621"/>
                  <a:pt x="0" y="170065"/>
                  <a:pt x="0" y="176733"/>
                </a:cubicBezTo>
                <a:cubicBezTo>
                  <a:pt x="0" y="183400"/>
                  <a:pt x="4445" y="187846"/>
                  <a:pt x="11113" y="187846"/>
                </a:cubicBezTo>
                <a:lnTo>
                  <a:pt x="25559" y="187846"/>
                </a:lnTo>
                <a:cubicBezTo>
                  <a:pt x="36671" y="200069"/>
                  <a:pt x="51118" y="210070"/>
                  <a:pt x="66675" y="215627"/>
                </a:cubicBezTo>
                <a:cubicBezTo>
                  <a:pt x="66675" y="217850"/>
                  <a:pt x="67787" y="220072"/>
                  <a:pt x="67787" y="221183"/>
                </a:cubicBezTo>
                <a:lnTo>
                  <a:pt x="11113" y="221183"/>
                </a:lnTo>
                <a:cubicBezTo>
                  <a:pt x="4445" y="221183"/>
                  <a:pt x="0" y="225629"/>
                  <a:pt x="0" y="232296"/>
                </a:cubicBezTo>
                <a:cubicBezTo>
                  <a:pt x="0" y="238964"/>
                  <a:pt x="4445" y="243408"/>
                  <a:pt x="11113" y="243408"/>
                </a:cubicBezTo>
                <a:lnTo>
                  <a:pt x="188912" y="243408"/>
                </a:lnTo>
                <a:cubicBezTo>
                  <a:pt x="195580" y="243408"/>
                  <a:pt x="200025" y="238964"/>
                  <a:pt x="200025" y="232296"/>
                </a:cubicBezTo>
                <a:cubicBezTo>
                  <a:pt x="200025" y="226739"/>
                  <a:pt x="195580" y="221183"/>
                  <a:pt x="188912" y="221183"/>
                </a:cubicBezTo>
                <a:close/>
                <a:moveTo>
                  <a:pt x="62230" y="127838"/>
                </a:moveTo>
                <a:lnTo>
                  <a:pt x="54451" y="120059"/>
                </a:lnTo>
                <a:lnTo>
                  <a:pt x="62230" y="112281"/>
                </a:lnTo>
                <a:lnTo>
                  <a:pt x="70009" y="120059"/>
                </a:lnTo>
                <a:lnTo>
                  <a:pt x="62230" y="127838"/>
                </a:lnTo>
                <a:close/>
                <a:moveTo>
                  <a:pt x="100013" y="221183"/>
                </a:moveTo>
                <a:cubicBezTo>
                  <a:pt x="93345" y="221183"/>
                  <a:pt x="88900" y="216738"/>
                  <a:pt x="88900" y="210070"/>
                </a:cubicBezTo>
                <a:cubicBezTo>
                  <a:pt x="88900" y="203403"/>
                  <a:pt x="93345" y="198959"/>
                  <a:pt x="100013" y="198959"/>
                </a:cubicBezTo>
                <a:cubicBezTo>
                  <a:pt x="106680" y="198959"/>
                  <a:pt x="111125" y="203403"/>
                  <a:pt x="111125" y="210070"/>
                </a:cubicBezTo>
                <a:cubicBezTo>
                  <a:pt x="111125" y="216738"/>
                  <a:pt x="106680" y="221183"/>
                  <a:pt x="100013" y="221183"/>
                </a:cubicBezTo>
                <a:close/>
              </a:path>
            </a:pathLst>
          </a:custGeom>
          <a:solidFill>
            <a:schemeClr val="tx1"/>
          </a:solidFill>
        </p:spPr>
        <p:txBody>
          <a:bodyPr anchor="ctr" rtlCol="0">
            <a:noAutofit/>
          </a:bodyPr>
          <a:lstStyle/>
          <a:p>
            <a:pPr algn="ctr"/>
            <a:r>
              <a:rPr dirty="0" lang="en-US">
                <a:solidFill>
                  <a:schemeClr val="tx1"/>
                </a:solidFill>
              </a:rPr>
              <a:t/>
            </a:r>
            <a:endParaRPr dirty="0" lang="en-US">
              <a:solidFill>
                <a:schemeClr val="tx1"/>
              </a:solidFill>
            </a:endParaRPr>
          </a:p>
        </p:txBody>
      </p:sp>
      <p:sp>
        <p:nvSpPr>
          <p:cNvPr id="19" name="shape-5125">
            <a:extLst>
              <a:ext uri="{9C1BC45E-77C7-40F8-A889-99C641D0C090}">
                <a16:creationId xmlns:a16="http://schemas.microsoft.com/office/drawing/2010/main" id="{D6017E9C-10F2-4D17-9BB8-7794569F3138}"/>
              </a:ext>
            </a:extLst>
          </p:cNvPr>
          <p:cNvSpPr>
            <a:spLocks noChangeAspect="true"/>
          </p:cNvSpPr>
          <p:nvPr userDrawn="1"/>
        </p:nvSpPr>
        <p:spPr>
          <a:xfrm rot="0">
            <a:off x="904875" y="1771650"/>
            <a:ext cx="266699" cy="266700"/>
          </a:xfrm>
          <a:custGeom>
            <a:avLst/>
            <a:gdLst/>
            <a:ahLst/>
            <a:cxnLst/>
            <a:rect b="b" l="0" r="r" t="0"/>
            <a:pathLst>
              <a:path h="266700" w="266700">
                <a:moveTo>
                  <a:pt x="144815" y="11465"/>
                </a:moveTo>
                <a:cubicBezTo>
                  <a:pt x="144815" y="8424"/>
                  <a:pt x="143607" y="5508"/>
                  <a:pt x="141458" y="3358"/>
                </a:cubicBezTo>
                <a:cubicBezTo>
                  <a:pt x="139308" y="1208"/>
                  <a:pt x="136391" y="0"/>
                  <a:pt x="133351" y="0"/>
                </a:cubicBezTo>
                <a:cubicBezTo>
                  <a:pt x="130310" y="0"/>
                  <a:pt x="127394" y="1208"/>
                  <a:pt x="125244" y="3358"/>
                </a:cubicBezTo>
                <a:cubicBezTo>
                  <a:pt x="123093" y="5508"/>
                  <a:pt x="121886" y="8424"/>
                  <a:pt x="121886" y="11465"/>
                </a:cubicBezTo>
                <a:lnTo>
                  <a:pt x="121886" y="18535"/>
                </a:lnTo>
                <a:lnTo>
                  <a:pt x="121108" y="18535"/>
                </a:lnTo>
                <a:cubicBezTo>
                  <a:pt x="105111" y="18535"/>
                  <a:pt x="95818" y="30647"/>
                  <a:pt x="93974" y="42303"/>
                </a:cubicBezTo>
                <a:cubicBezTo>
                  <a:pt x="92130" y="53806"/>
                  <a:pt x="97022" y="68204"/>
                  <a:pt x="111723" y="73506"/>
                </a:cubicBezTo>
                <a:lnTo>
                  <a:pt x="147711" y="86472"/>
                </a:lnTo>
                <a:cubicBezTo>
                  <a:pt x="148960" y="86929"/>
                  <a:pt x="149432" y="87539"/>
                  <a:pt x="149676" y="87996"/>
                </a:cubicBezTo>
                <a:cubicBezTo>
                  <a:pt x="149981" y="88605"/>
                  <a:pt x="150179" y="89520"/>
                  <a:pt x="149981" y="90586"/>
                </a:cubicBezTo>
                <a:cubicBezTo>
                  <a:pt x="149854" y="91463"/>
                  <a:pt x="149448" y="92275"/>
                  <a:pt x="148822" y="92902"/>
                </a:cubicBezTo>
                <a:cubicBezTo>
                  <a:pt x="148441" y="93252"/>
                  <a:pt x="147772" y="93679"/>
                  <a:pt x="146354" y="93679"/>
                </a:cubicBezTo>
                <a:lnTo>
                  <a:pt x="121108" y="93679"/>
                </a:lnTo>
                <a:cubicBezTo>
                  <a:pt x="120461" y="93671"/>
                  <a:pt x="119821" y="93536"/>
                  <a:pt x="119224" y="93280"/>
                </a:cubicBezTo>
                <a:cubicBezTo>
                  <a:pt x="118628" y="93025"/>
                  <a:pt x="118089" y="92654"/>
                  <a:pt x="117636" y="92190"/>
                </a:cubicBezTo>
                <a:cubicBezTo>
                  <a:pt x="117183" y="91726"/>
                  <a:pt x="116826" y="91177"/>
                  <a:pt x="116586" y="90575"/>
                </a:cubicBezTo>
                <a:cubicBezTo>
                  <a:pt x="116345" y="89973"/>
                  <a:pt x="116225" y="89330"/>
                  <a:pt x="116234" y="88682"/>
                </a:cubicBezTo>
                <a:cubicBezTo>
                  <a:pt x="116234" y="85643"/>
                  <a:pt x="115027" y="82729"/>
                  <a:pt x="112878" y="80580"/>
                </a:cubicBezTo>
                <a:cubicBezTo>
                  <a:pt x="110729" y="78431"/>
                  <a:pt x="107814" y="77224"/>
                  <a:pt x="104776" y="77224"/>
                </a:cubicBezTo>
                <a:cubicBezTo>
                  <a:pt x="101737" y="77224"/>
                  <a:pt x="98824" y="78431"/>
                  <a:pt x="96675" y="80580"/>
                </a:cubicBezTo>
                <a:cubicBezTo>
                  <a:pt x="94526" y="82729"/>
                  <a:pt x="93319" y="85643"/>
                  <a:pt x="93319" y="88682"/>
                </a:cubicBezTo>
                <a:cubicBezTo>
                  <a:pt x="93319" y="104009"/>
                  <a:pt x="105660" y="116610"/>
                  <a:pt x="121108" y="116610"/>
                </a:cubicBezTo>
                <a:lnTo>
                  <a:pt x="122267" y="116610"/>
                </a:lnTo>
                <a:lnTo>
                  <a:pt x="122267" y="125736"/>
                </a:lnTo>
                <a:cubicBezTo>
                  <a:pt x="122267" y="128776"/>
                  <a:pt x="123474" y="131693"/>
                  <a:pt x="125625" y="133842"/>
                </a:cubicBezTo>
                <a:cubicBezTo>
                  <a:pt x="127775" y="135993"/>
                  <a:pt x="130691" y="137201"/>
                  <a:pt x="133732" y="137201"/>
                </a:cubicBezTo>
                <a:cubicBezTo>
                  <a:pt x="136772" y="137201"/>
                  <a:pt x="139689" y="135993"/>
                  <a:pt x="141839" y="133842"/>
                </a:cubicBezTo>
                <a:cubicBezTo>
                  <a:pt x="143988" y="131693"/>
                  <a:pt x="145196" y="128776"/>
                  <a:pt x="145196" y="125736"/>
                </a:cubicBezTo>
                <a:lnTo>
                  <a:pt x="145196" y="116610"/>
                </a:lnTo>
                <a:lnTo>
                  <a:pt x="146354" y="116610"/>
                </a:lnTo>
                <a:cubicBezTo>
                  <a:pt x="176277" y="116610"/>
                  <a:pt x="183316" y="74939"/>
                  <a:pt x="155480" y="64898"/>
                </a:cubicBezTo>
                <a:lnTo>
                  <a:pt x="119509" y="51947"/>
                </a:lnTo>
                <a:cubicBezTo>
                  <a:pt x="118994" y="51790"/>
                  <a:pt x="118516" y="51529"/>
                  <a:pt x="118104" y="51181"/>
                </a:cubicBezTo>
                <a:cubicBezTo>
                  <a:pt x="117693" y="50832"/>
                  <a:pt x="117357" y="50404"/>
                  <a:pt x="117117" y="49921"/>
                </a:cubicBezTo>
                <a:cubicBezTo>
                  <a:pt x="116536" y="48670"/>
                  <a:pt x="116355" y="47271"/>
                  <a:pt x="116599" y="45914"/>
                </a:cubicBezTo>
                <a:cubicBezTo>
                  <a:pt x="116764" y="44627"/>
                  <a:pt x="117335" y="43426"/>
                  <a:pt x="118229" y="42486"/>
                </a:cubicBezTo>
                <a:cubicBezTo>
                  <a:pt x="118778" y="41937"/>
                  <a:pt x="119585" y="41465"/>
                  <a:pt x="121108" y="41465"/>
                </a:cubicBezTo>
                <a:lnTo>
                  <a:pt x="145592" y="41465"/>
                </a:lnTo>
                <a:cubicBezTo>
                  <a:pt x="148182" y="41465"/>
                  <a:pt x="150453" y="43598"/>
                  <a:pt x="150453" y="46462"/>
                </a:cubicBezTo>
                <a:cubicBezTo>
                  <a:pt x="150453" y="49503"/>
                  <a:pt x="151661" y="52419"/>
                  <a:pt x="153811" y="54569"/>
                </a:cubicBezTo>
                <a:cubicBezTo>
                  <a:pt x="155961" y="56720"/>
                  <a:pt x="158877" y="57928"/>
                  <a:pt x="161917" y="57928"/>
                </a:cubicBezTo>
                <a:cubicBezTo>
                  <a:pt x="164959" y="57928"/>
                  <a:pt x="167874" y="56720"/>
                  <a:pt x="170025" y="54569"/>
                </a:cubicBezTo>
                <a:cubicBezTo>
                  <a:pt x="172175" y="52419"/>
                  <a:pt x="173383" y="49503"/>
                  <a:pt x="173383" y="46462"/>
                </a:cubicBezTo>
                <a:cubicBezTo>
                  <a:pt x="173383" y="31135"/>
                  <a:pt x="161042" y="18535"/>
                  <a:pt x="145592" y="18535"/>
                </a:cubicBezTo>
                <a:lnTo>
                  <a:pt x="144815" y="18535"/>
                </a:lnTo>
                <a:lnTo>
                  <a:pt x="144815" y="11465"/>
                </a:lnTo>
                <a:close/>
                <a:moveTo>
                  <a:pt x="94233" y="148560"/>
                </a:moveTo>
                <a:cubicBezTo>
                  <a:pt x="81085" y="148560"/>
                  <a:pt x="71044" y="151698"/>
                  <a:pt x="62802" y="156848"/>
                </a:cubicBezTo>
                <a:cubicBezTo>
                  <a:pt x="55184" y="161601"/>
                  <a:pt x="49623" y="167818"/>
                  <a:pt x="45174" y="172784"/>
                </a:cubicBezTo>
                <a:lnTo>
                  <a:pt x="44702" y="173318"/>
                </a:lnTo>
                <a:cubicBezTo>
                  <a:pt x="39887" y="178681"/>
                  <a:pt x="36185" y="182673"/>
                  <a:pt x="31401" y="185598"/>
                </a:cubicBezTo>
                <a:cubicBezTo>
                  <a:pt x="26952" y="188325"/>
                  <a:pt x="20964" y="190459"/>
                  <a:pt x="11457" y="190459"/>
                </a:cubicBezTo>
                <a:cubicBezTo>
                  <a:pt x="9952" y="190454"/>
                  <a:pt x="8460" y="190749"/>
                  <a:pt x="7068" y="191323"/>
                </a:cubicBezTo>
                <a:cubicBezTo>
                  <a:pt x="5676" y="191897"/>
                  <a:pt x="4412" y="192741"/>
                  <a:pt x="3347" y="193805"/>
                </a:cubicBezTo>
                <a:cubicBezTo>
                  <a:pt x="2282" y="194870"/>
                  <a:pt x="1438" y="196135"/>
                  <a:pt x="864" y="197527"/>
                </a:cubicBezTo>
                <a:cubicBezTo>
                  <a:pt x="290" y="198919"/>
                  <a:pt x="-4" y="200411"/>
                  <a:pt x="0" y="201916"/>
                </a:cubicBezTo>
                <a:lnTo>
                  <a:pt x="0" y="255242"/>
                </a:lnTo>
                <a:cubicBezTo>
                  <a:pt x="0" y="261580"/>
                  <a:pt x="5134" y="266700"/>
                  <a:pt x="11457" y="266700"/>
                </a:cubicBezTo>
                <a:lnTo>
                  <a:pt x="156227" y="266700"/>
                </a:lnTo>
                <a:cubicBezTo>
                  <a:pt x="182798" y="266700"/>
                  <a:pt x="208425" y="252378"/>
                  <a:pt x="226357" y="239519"/>
                </a:cubicBezTo>
                <a:cubicBezTo>
                  <a:pt x="237114" y="231747"/>
                  <a:pt x="247219" y="223110"/>
                  <a:pt x="256570" y="213693"/>
                </a:cubicBezTo>
                <a:lnTo>
                  <a:pt x="256631" y="213632"/>
                </a:lnTo>
                <a:cubicBezTo>
                  <a:pt x="262177" y="209062"/>
                  <a:pt x="265620" y="203150"/>
                  <a:pt x="266489" y="196614"/>
                </a:cubicBezTo>
                <a:cubicBezTo>
                  <a:pt x="267372" y="189971"/>
                  <a:pt x="265422" y="183663"/>
                  <a:pt x="261918" y="178788"/>
                </a:cubicBezTo>
                <a:cubicBezTo>
                  <a:pt x="257991" y="173295"/>
                  <a:pt x="252075" y="169552"/>
                  <a:pt x="245431" y="168356"/>
                </a:cubicBezTo>
                <a:cubicBezTo>
                  <a:pt x="238785" y="167161"/>
                  <a:pt x="231936" y="168608"/>
                  <a:pt x="226342" y="172388"/>
                </a:cubicBezTo>
                <a:cubicBezTo>
                  <a:pt x="223336" y="174522"/>
                  <a:pt x="220395" y="176634"/>
                  <a:pt x="217521" y="178727"/>
                </a:cubicBezTo>
                <a:cubicBezTo>
                  <a:pt x="208821" y="185035"/>
                  <a:pt x="200426" y="191129"/>
                  <a:pt x="191422" y="196233"/>
                </a:cubicBezTo>
                <a:cubicBezTo>
                  <a:pt x="179690" y="202891"/>
                  <a:pt x="168218" y="207081"/>
                  <a:pt x="156227" y="207081"/>
                </a:cubicBezTo>
                <a:lnTo>
                  <a:pt x="110490" y="207081"/>
                </a:lnTo>
                <a:cubicBezTo>
                  <a:pt x="107442" y="207081"/>
                  <a:pt x="106178" y="206136"/>
                  <a:pt x="105736" y="205679"/>
                </a:cubicBezTo>
                <a:cubicBezTo>
                  <a:pt x="105431" y="205381"/>
                  <a:pt x="105192" y="205023"/>
                  <a:pt x="105035" y="204627"/>
                </a:cubicBezTo>
                <a:cubicBezTo>
                  <a:pt x="104877" y="204230"/>
                  <a:pt x="104805" y="203805"/>
                  <a:pt x="104822" y="203379"/>
                </a:cubicBezTo>
                <a:cubicBezTo>
                  <a:pt x="104803" y="202950"/>
                  <a:pt x="104874" y="202522"/>
                  <a:pt x="105031" y="202123"/>
                </a:cubicBezTo>
                <a:cubicBezTo>
                  <a:pt x="105189" y="201724"/>
                  <a:pt x="105429" y="201363"/>
                  <a:pt x="105736" y="201063"/>
                </a:cubicBezTo>
                <a:cubicBezTo>
                  <a:pt x="106193" y="200606"/>
                  <a:pt x="107442" y="199661"/>
                  <a:pt x="110490" y="199661"/>
                </a:cubicBezTo>
                <a:lnTo>
                  <a:pt x="140992" y="199661"/>
                </a:lnTo>
                <a:cubicBezTo>
                  <a:pt x="149112" y="199661"/>
                  <a:pt x="156319" y="197117"/>
                  <a:pt x="161620" y="192211"/>
                </a:cubicBezTo>
                <a:cubicBezTo>
                  <a:pt x="164121" y="189905"/>
                  <a:pt x="166117" y="187106"/>
                  <a:pt x="167481" y="183991"/>
                </a:cubicBezTo>
                <a:cubicBezTo>
                  <a:pt x="168846" y="180876"/>
                  <a:pt x="169551" y="177512"/>
                  <a:pt x="169551" y="174110"/>
                </a:cubicBezTo>
                <a:cubicBezTo>
                  <a:pt x="169551" y="170709"/>
                  <a:pt x="168846" y="167345"/>
                  <a:pt x="167481" y="164229"/>
                </a:cubicBezTo>
                <a:cubicBezTo>
                  <a:pt x="166117" y="161114"/>
                  <a:pt x="164121" y="158316"/>
                  <a:pt x="161620" y="156010"/>
                </a:cubicBezTo>
                <a:cubicBezTo>
                  <a:pt x="156319" y="151104"/>
                  <a:pt x="149112" y="148544"/>
                  <a:pt x="140992" y="148544"/>
                </a:cubicBezTo>
                <a:lnTo>
                  <a:pt x="94233" y="148560"/>
                </a:lnTo>
                <a:close/>
              </a:path>
            </a:pathLst>
          </a:custGeom>
          <a:solidFill>
            <a:schemeClr val="tx1"/>
          </a:solidFill>
        </p:spPr>
        <p:txBody>
          <a:bodyPr anchor="ctr" rtlCol="0">
            <a:noAutofit/>
          </a:bodyPr>
          <a:lstStyle/>
          <a:p>
            <a:pPr algn="ctr"/>
            <a:r>
              <a:rPr dirty="0" lang="en-US">
                <a:solidFill>
                  <a:schemeClr val="tx1"/>
                </a:solidFill>
              </a:rPr>
              <a:t/>
            </a:r>
            <a:endParaRPr dirty="0" lang="en-US">
              <a:solidFill>
                <a:schemeClr val="tx1"/>
              </a:solidFill>
            </a:endParaRPr>
          </a:p>
        </p:txBody>
      </p:sp>
    </p:spTree>
    <p:custDataLst>
      <p:tags r:id="rId3"/>
    </p:custDataLst>
    <p:extLst>
      <p:ext uri="{1960281F-4F6D-4EDE-B4B6-B2E873ADD8BA}">
        <p14:creationId xmlns:p14="http://schemas.microsoft.com/office/powerpoint/2010/main" val="1754703959469"/>
      </p:ext>
    </p:extLst>
  </p:cSld>
  <p:clrMapOvr>
    <a:masterClrMapping/>
  </p:clrMapOvr>
</p:sldLayout>
</file>

<file path=ppt/slideLayouts/slideLayout9.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Market opportunity">
    <p:spTree>
      <p:nvGrpSpPr>
        <p:cNvPr id="1" name=""/>
        <p:cNvGrpSpPr/>
        <p:nvPr/>
      </p:nvGrpSpPr>
      <p:grpSpPr>
        <a:xfrm>
          <a:off x="0" y="0"/>
          <a:ext cx="0" cy="0"/>
          <a:chOff x="0" y="0"/>
          <a:chExt cx="0" cy="0"/>
        </a:xfrm>
      </p:grpSpPr>
      <p:pic>
        <p:nvPicPr>
          <p:cNvPr id="2" name="Image 15">
            <a:extLst>
              <a:ext uri="{56B2747E-DB5C-4124-8884-252E99819854}">
                <a16:creationId xmlns:a16="http://schemas.microsoft.com/office/drawing/2010/main" id="{59642629-55DB-492F-9CB4-1EA888B15ECD}"/>
              </a:ext>
            </a:extLst>
          </p:cNvPr>
          <p:cNvPicPr>
            <a:picLocks noChangeAspect="true"/>
          </p:cNvPicPr>
          <p:nvPr userDrawn="1"/>
        </p:nvPicPr>
        <p:blipFill>
          <a:blip r:embed="rId2"/>
          <a:stretch>
            <a:fillRect/>
          </a:stretch>
        </p:blipFill>
        <p:spPr>
          <a:xfrm flipH="false" flipV="false" rot="0">
            <a:off x="286235" y="3251463"/>
            <a:ext cx="8977589" cy="2113740"/>
          </a:xfrm>
          <a:prstGeom prst="rect">
            <a:avLst/>
          </a:prstGeom>
          <a:noFill/>
        </p:spPr>
      </p:pic>
      <p:sp>
        <p:nvSpPr>
          <p:cNvPr id="3" name="Title 1">
            <a:extLst>
              <a:ext uri="{51FAF57B-5589-41E7-A839-9CA857D6E4FD}">
                <a16:creationId xmlns:a16="http://schemas.microsoft.com/office/drawing/2010/main" id="{22325525-70C8-4992-ADE7-B1CEFD0E3BF0}"/>
              </a:ext>
            </a:extLst>
          </p:cNvPr>
          <p:cNvSpPr>
            <a:spLocks noGrp="true"/>
          </p:cNvSpPr>
          <p:nvPr>
            <p:ph idx="10" type="title"/>
          </p:nvPr>
        </p:nvSpPr>
        <p:spPr>
          <a:xfrm rot="0">
            <a:off x="771525" y="661682"/>
            <a:ext cx="2533650" cy="762000"/>
          </a:xfrm>
        </p:spPr>
        <p:txBody>
          <a:bodyPr anchor="t" lIns="0" rtlCol="0"/>
          <a:lstStyle>
            <a:lvl1pPr algn="l" lvl="0">
              <a:defRPr dirty="0" lang="en-US" sz="3000">
                <a:latin typeface="Outfit-demi_bold"/>
              </a:defRPr>
            </a:lvl1pPr>
          </a:lstStyle>
          <a:p>
            <a:pPr/>
            <a:r>
              <a:rPr dirty="0" lang="en-US"/>
              <a:t>Click to edit Master title style</a:t>
            </a:r>
            <a:endParaRPr dirty="0" lang="en-US"/>
          </a:p>
        </p:txBody>
      </p:sp>
      <p:sp>
        <p:nvSpPr>
          <p:cNvPr id="4" name="Slide Number Placeholder 3">
            <a:extLst>
              <a:ext uri="{690C2F94-A1D7-418B-BCA9-F93F7EBB7B62}">
                <a16:creationId xmlns:a16="http://schemas.microsoft.com/office/drawing/2010/main" id="{C2E4680F-71F3-4B1F-BCD6-403A586519B3}"/>
              </a:ext>
            </a:extLst>
          </p:cNvPr>
          <p:cNvSpPr>
            <a:spLocks noGrp="true"/>
          </p:cNvSpPr>
          <p:nvPr>
            <p:ph idx="11" sz="quarter" type="sldNum"/>
          </p:nvPr>
        </p:nvSpPr>
        <p:spPr/>
        <p:txBody>
          <a:bodyPr rtlCol="0"/>
          <a:lstStyle/>
          <a:p>
            <a:pPr/>
            <a:r>
              <a:rPr dirty="0" lang="en-US"/>
              <a:t>&lt;#&gt;</a:t>
            </a:r>
            <a:endParaRPr dirty="0" lang="en-US"/>
          </a:p>
        </p:txBody>
      </p:sp>
      <p:sp>
        <p:nvSpPr>
          <p:cNvPr id="5" name="Footer Placeholder 2">
            <a:extLst>
              <a:ext uri="{8EE96A33-E5C0-4503-905E-D4C13CB3E661}">
                <a16:creationId xmlns:a16="http://schemas.microsoft.com/office/drawing/2010/main" id="{9C35D98D-4A55-4917-BDFB-078EEB8372CB}"/>
              </a:ext>
            </a:extLst>
          </p:cNvPr>
          <p:cNvSpPr>
            <a:spLocks noGrp="true"/>
          </p:cNvSpPr>
          <p:nvPr>
            <p:ph idx="12" sz="quarter" type="ftr"/>
          </p:nvPr>
        </p:nvSpPr>
        <p:spPr/>
        <p:txBody>
          <a:bodyPr rtlCol="0"/>
          <a:lstStyle/>
          <a:p>
            <a:pPr/>
            <a:r>
              <a:rPr dirty="0" lang="en-US"/>
              <a:t>Footer</a:t>
            </a:r>
            <a:endParaRPr dirty="0" lang="en-US"/>
          </a:p>
        </p:txBody>
      </p:sp>
      <p:sp>
        <p:nvSpPr>
          <p:cNvPr id="6" name="Date Placeholder 1">
            <a:extLst>
              <a:ext uri="{AF5C8214-F864-42AF-8007-57859093041F}">
                <a16:creationId xmlns:a16="http://schemas.microsoft.com/office/drawing/2010/main" id="{272B2123-4804-41D7-B17C-80D0BC3A9BEE}"/>
              </a:ext>
            </a:extLst>
          </p:cNvPr>
          <p:cNvSpPr>
            <a:spLocks noGrp="true"/>
          </p:cNvSpPr>
          <p:nvPr>
            <p:ph idx="13" sz="half" type="dt"/>
          </p:nvPr>
        </p:nvSpPr>
        <p:spPr/>
        <p:txBody>
          <a:bodyPr rtlCol="0"/>
          <a:lstStyle/>
          <a:p>
            <a:pPr/>
            <a:r>
              <a:rPr dirty="0" lang="en-US"/>
              <a:t>Date</a:t>
            </a:r>
            <a:endParaRPr dirty="0" lang="en-US"/>
          </a:p>
        </p:txBody>
      </p:sp>
      <p:sp>
        <p:nvSpPr>
          <p:cNvPr hidden="false" id="7" name="Rectangle 9">
            <a:extLst>
              <a:ext uri="{FB10D094-B6E7-498D-B3F0-2AD5FE3170AC}">
                <a16:creationId xmlns:a16="http://schemas.microsoft.com/office/drawing/2010/main" id="{6A83C5F3-AEAB-441D-A5E7-06EEAA0195C2}"/>
              </a:ext>
            </a:extLst>
          </p:cNvPr>
          <p:cNvSpPr>
            <a:spLocks noGrp="true"/>
          </p:cNvSpPr>
          <p:nvPr>
            <p:ph idx="14" type="title"/>
          </p:nvPr>
        </p:nvSpPr>
        <p:spPr>
          <a:xfrm flipH="false" flipV="false" rot="0">
            <a:off x="771525" y="1756467"/>
            <a:ext cx="1924850" cy="272138"/>
          </a:xfrm>
          <a:prstGeom prst="rect">
            <a:avLst/>
          </a:prstGeom>
        </p:spPr>
        <p:txBody>
          <a:bodyPr anchor="t" bIns="45720" lIns="0" rIns="91440" rtlCol="0" tIns="45720">
            <a:noAutofit/>
          </a:bodyPr>
          <a:lstStyle>
            <a:lvl1pPr lvl="0">
              <a:defRPr dirty="0" lang="en-US" sz="1400">
                <a:latin typeface="Outfit-demi_bold"/>
              </a:defRPr>
            </a:lvl1pPr>
          </a:lstStyle>
          <a:p>
            <a:pPr/>
            <a:r>
              <a:rPr dirty="0" lang="en-US"/>
              <a:t>Click to edit Master title style</a:t>
            </a:r>
            <a:endParaRPr dirty="0" lang="en-US"/>
          </a:p>
        </p:txBody>
      </p:sp>
      <p:sp>
        <p:nvSpPr>
          <p:cNvPr hidden="false" id="8" name="Rectangle 10">
            <a:extLst>
              <a:ext uri="{F2F24EDB-E1C1-4772-B726-C7981FEE3C36}">
                <a16:creationId xmlns:a16="http://schemas.microsoft.com/office/drawing/2010/main" id="{822BE0AE-36F4-4FD3-8231-C0E954255B37}"/>
              </a:ext>
            </a:extLst>
          </p:cNvPr>
          <p:cNvSpPr>
            <a:spLocks noGrp="true"/>
          </p:cNvSpPr>
          <p:nvPr>
            <p:ph idx="15" type="title"/>
          </p:nvPr>
        </p:nvSpPr>
        <p:spPr>
          <a:xfrm flipH="false" flipV="false" rot="0">
            <a:off x="771525" y="2705261"/>
            <a:ext cx="1924050" cy="276225"/>
          </a:xfrm>
          <a:prstGeom prst="rect">
            <a:avLst/>
          </a:prstGeom>
        </p:spPr>
        <p:txBody>
          <a:bodyPr anchor="t" bIns="45720" lIns="0" rIns="91440" rtlCol="0" tIns="45720">
            <a:noAutofit/>
          </a:bodyPr>
          <a:lstStyle>
            <a:lvl1pPr lvl="0">
              <a:defRPr dirty="0" lang="en-US" sz="1400">
                <a:latin typeface="Outfit-demi_bold"/>
              </a:defRPr>
            </a:lvl1pPr>
          </a:lstStyle>
          <a:p>
            <a:pPr/>
            <a:r>
              <a:rPr dirty="0" lang="en-US"/>
              <a:t>Click to edit Master title style</a:t>
            </a:r>
            <a:endParaRPr dirty="0" lang="en-US"/>
          </a:p>
        </p:txBody>
      </p:sp>
      <p:sp>
        <p:nvSpPr>
          <p:cNvPr id="9" name="Rectangle 11">
            <a:extLst>
              <a:ext uri="{9A4ABEA5-0837-445C-9C8D-6954180CDED4}">
                <a16:creationId xmlns:a16="http://schemas.microsoft.com/office/drawing/2010/main" id="{5E647000-35B8-4564-921A-3BCFEB3383E0}"/>
              </a:ext>
            </a:extLst>
          </p:cNvPr>
          <p:cNvSpPr>
            <a:spLocks noGrp="true"/>
          </p:cNvSpPr>
          <p:nvPr>
            <p:ph idx="16" type="title"/>
          </p:nvPr>
        </p:nvSpPr>
        <p:spPr>
          <a:xfrm flipH="false" flipV="false" rot="0">
            <a:off x="771525" y="3576856"/>
            <a:ext cx="1924050" cy="276225"/>
          </a:xfrm>
          <a:prstGeom prst="rect">
            <a:avLst/>
          </a:prstGeom>
        </p:spPr>
        <p:txBody>
          <a:bodyPr anchor="t" bIns="45720" lIns="0" rIns="91440" rtlCol="0" tIns="45720">
            <a:noAutofit/>
          </a:bodyPr>
          <a:lstStyle>
            <a:lvl1pPr lvl="0">
              <a:defRPr dirty="0" lang="en-US" sz="1400">
                <a:latin typeface="Outfit-demi_bold"/>
              </a:defRPr>
            </a:lvl1pPr>
          </a:lstStyle>
          <a:p>
            <a:pPr/>
            <a:r>
              <a:rPr dirty="0" lang="en-US"/>
              <a:t>Click to edit Master title style</a:t>
            </a:r>
            <a:endParaRPr dirty="0" lang="en-US"/>
          </a:p>
        </p:txBody>
      </p:sp>
      <p:sp>
        <p:nvSpPr>
          <p:cNvPr hidden="false" id="10" name="Rectangle 12">
            <a:extLst>
              <a:ext uri="{BB4FD051-93B3-49E2-8A0A-3F5248594A15}">
                <a16:creationId xmlns:a16="http://schemas.microsoft.com/office/drawing/2010/main" id="{45078803-7C5C-45EE-9837-946111E0DF7B}"/>
              </a:ext>
            </a:extLst>
          </p:cNvPr>
          <p:cNvSpPr>
            <a:spLocks noGrp="true"/>
          </p:cNvSpPr>
          <p:nvPr>
            <p:ph idx="17"/>
          </p:nvPr>
        </p:nvSpPr>
        <p:spPr>
          <a:xfrm flipH="false" flipV="false" rot="0">
            <a:off x="771525" y="2102272"/>
            <a:ext cx="2085975" cy="379114"/>
          </a:xfrm>
          <a:prstGeom prst="rect">
            <a:avLst/>
          </a:prstGeom>
        </p:spPr>
        <p:txBody>
          <a:bodyPr anchor="t" bIns="47625" lIns="0" rIns="95250" rtlCol="0" tIns="47625">
            <a:noAutofit/>
          </a:bodyPr>
          <a:lstStyle>
            <a:lvl1pPr indent="0" lvl="0" marL="0">
              <a:buNone/>
              <a:defRPr dirty="0" lang="en-US" sz="1200">
                <a:solidFill>
                  <a:schemeClr val="tx1">
                    <a:lumMod val="95000"/>
                  </a:schemeClr>
                </a:solidFill>
              </a:defRPr>
            </a:lvl1pPr>
            <a:lvl2pPr indent="0" lvl="1" marL="457200">
              <a:buNone/>
              <a:defRPr dirty="0" lang="en-US" sz="1200">
                <a:solidFill>
                  <a:schemeClr val="tx1">
                    <a:lumMod val="95000"/>
                  </a:schemeClr>
                </a:solidFill>
              </a:defRPr>
            </a:lvl2pPr>
            <a:lvl3pPr indent="0" lvl="2" marL="914400">
              <a:buNone/>
              <a:defRPr dirty="0" lang="en-US" sz="1200">
                <a:solidFill>
                  <a:schemeClr val="tx1">
                    <a:lumMod val="95000"/>
                  </a:schemeClr>
                </a:solidFill>
              </a:defRPr>
            </a:lvl3pPr>
            <a:lvl4pPr indent="0" lvl="3" marL="1371600">
              <a:buNone/>
              <a:defRPr dirty="0" lang="en-US" sz="1200">
                <a:solidFill>
                  <a:schemeClr val="tx1">
                    <a:lumMod val="95000"/>
                  </a:schemeClr>
                </a:solidFill>
              </a:defRPr>
            </a:lvl4pPr>
            <a:lvl5pPr indent="0" lvl="4" marL="1828800">
              <a:buNone/>
              <a:defRPr dirty="0" lang="en-US" sz="1200">
                <a:solidFill>
                  <a:schemeClr val="tx1">
                    <a:lumMod val="95000"/>
                  </a:schemeClr>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hidden="false" id="11" name="Rectangle 13">
            <a:extLst>
              <a:ext uri="{75283DA4-EF80-4484-8462-4168F5892C19}">
                <a16:creationId xmlns:a16="http://schemas.microsoft.com/office/drawing/2010/main" id="{33DFC3A7-FC88-418B-9D02-944137DB5D6A}"/>
              </a:ext>
            </a:extLst>
          </p:cNvPr>
          <p:cNvSpPr>
            <a:spLocks noGrp="true"/>
          </p:cNvSpPr>
          <p:nvPr>
            <p:ph idx="18"/>
          </p:nvPr>
        </p:nvSpPr>
        <p:spPr>
          <a:xfrm flipH="false" flipV="false" rot="0">
            <a:off x="771525" y="3000841"/>
            <a:ext cx="2085975" cy="381000"/>
          </a:xfrm>
          <a:prstGeom prst="rect">
            <a:avLst/>
          </a:prstGeom>
        </p:spPr>
        <p:txBody>
          <a:bodyPr bIns="47625" lIns="0" rIns="95250" rtlCol="0" tIns="47625">
            <a:noAutofit/>
          </a:bodyPr>
          <a:lstStyle>
            <a:lvl1pPr indent="0" lvl="0" marL="0">
              <a:buNone/>
              <a:defRPr dirty="0" lang="en-US" sz="1200">
                <a:solidFill>
                  <a:schemeClr val="tx1">
                    <a:lumMod val="95000"/>
                  </a:schemeClr>
                </a:solidFill>
              </a:defRPr>
            </a:lvl1pPr>
            <a:lvl2pPr indent="0" lvl="1" marL="457200">
              <a:buNone/>
              <a:defRPr dirty="0" lang="en-US" sz="1200">
                <a:solidFill>
                  <a:schemeClr val="tx1">
                    <a:lumMod val="95000"/>
                  </a:schemeClr>
                </a:solidFill>
              </a:defRPr>
            </a:lvl2pPr>
            <a:lvl3pPr indent="0" lvl="2" marL="914400">
              <a:buNone/>
              <a:defRPr dirty="0" lang="en-US" sz="1200">
                <a:solidFill>
                  <a:schemeClr val="tx1">
                    <a:lumMod val="95000"/>
                  </a:schemeClr>
                </a:solidFill>
              </a:defRPr>
            </a:lvl3pPr>
            <a:lvl4pPr indent="0" lvl="3" marL="1371600">
              <a:buNone/>
              <a:defRPr dirty="0" lang="en-US" sz="1200">
                <a:solidFill>
                  <a:schemeClr val="tx1">
                    <a:lumMod val="95000"/>
                  </a:schemeClr>
                </a:solidFill>
              </a:defRPr>
            </a:lvl4pPr>
            <a:lvl5pPr indent="0" lvl="4" marL="1828800">
              <a:buNone/>
              <a:defRPr dirty="0" lang="en-US" sz="1200">
                <a:solidFill>
                  <a:schemeClr val="tx1">
                    <a:lumMod val="95000"/>
                  </a:schemeClr>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12" name="Rectangle 14">
            <a:extLst>
              <a:ext uri="{946AF16A-F72E-4437-A005-388BF927B39B}">
                <a16:creationId xmlns:a16="http://schemas.microsoft.com/office/drawing/2010/main" id="{976E5DE1-4724-4AEE-8EFE-90FE56A3F9D9}"/>
              </a:ext>
            </a:extLst>
          </p:cNvPr>
          <p:cNvSpPr>
            <a:spLocks noGrp="true"/>
          </p:cNvSpPr>
          <p:nvPr>
            <p:ph idx="19"/>
          </p:nvPr>
        </p:nvSpPr>
        <p:spPr>
          <a:xfrm flipH="false" flipV="false" rot="0">
            <a:off x="771525" y="3906612"/>
            <a:ext cx="2085975" cy="381000"/>
          </a:xfrm>
          <a:prstGeom prst="rect">
            <a:avLst/>
          </a:prstGeom>
        </p:spPr>
        <p:txBody>
          <a:bodyPr bIns="47625" lIns="0" rIns="95250" rtlCol="0" tIns="47625">
            <a:noAutofit/>
          </a:bodyPr>
          <a:lstStyle>
            <a:lvl1pPr indent="0" lvl="0" marL="0">
              <a:buNone/>
              <a:defRPr dirty="0" lang="en-US" sz="1200">
                <a:solidFill>
                  <a:schemeClr val="tx1">
                    <a:lumMod val="95000"/>
                  </a:schemeClr>
                </a:solidFill>
              </a:defRPr>
            </a:lvl1pPr>
            <a:lvl2pPr indent="0" lvl="1" marL="457200">
              <a:buNone/>
              <a:defRPr dirty="0" lang="en-US" sz="1200">
                <a:solidFill>
                  <a:schemeClr val="tx1">
                    <a:lumMod val="95000"/>
                  </a:schemeClr>
                </a:solidFill>
              </a:defRPr>
            </a:lvl2pPr>
            <a:lvl3pPr indent="0" lvl="2" marL="914400">
              <a:buNone/>
              <a:defRPr dirty="0" lang="en-US" sz="1200">
                <a:solidFill>
                  <a:schemeClr val="tx1">
                    <a:lumMod val="95000"/>
                  </a:schemeClr>
                </a:solidFill>
              </a:defRPr>
            </a:lvl3pPr>
            <a:lvl4pPr indent="0" lvl="3" marL="1371600">
              <a:buNone/>
              <a:defRPr dirty="0" lang="en-US" sz="1200">
                <a:solidFill>
                  <a:schemeClr val="tx1">
                    <a:lumMod val="95000"/>
                  </a:schemeClr>
                </a:solidFill>
              </a:defRPr>
            </a:lvl4pPr>
            <a:lvl5pPr indent="0" lvl="4" marL="1828800">
              <a:buNone/>
              <a:defRPr dirty="0" lang="en-US" sz="1200">
                <a:solidFill>
                  <a:schemeClr val="tx1">
                    <a:lumMod val="95000"/>
                  </a:schemeClr>
                </a:solidFill>
              </a:defRPr>
            </a:lvl5pPr>
            <a:lvl6pPr indent="0" lvl="5" marL="2286000">
              <a:buNone/>
              <a:defRPr dirty="0" lang="en-US" sz="900"/>
            </a:lvl6pPr>
            <a:lvl7pPr indent="0" lvl="6" marL="2743200">
              <a:buNone/>
              <a:defRPr dirty="0" lang="en-US" sz="900"/>
            </a:lvl7pPr>
            <a:lvl8pPr indent="0" lvl="7" marL="3200400">
              <a:buNone/>
              <a:defRPr dirty="0" lang="en-US" sz="900"/>
            </a:lvl8pPr>
            <a:lvl9pPr indent="0" lvl="8" marL="3657600">
              <a:buNone/>
              <a:defRPr dirty="0" lang="en-US" sz="9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13" name="Content 18">
            <a:extLst>
              <a:ext uri="{BA355F43-02FF-45A5-8DB2-8CBA76194E76}">
                <a16:creationId xmlns:a16="http://schemas.microsoft.com/office/drawing/2010/main" id="{D6E60724-35B1-40F2-A675-41C4B6A9F673}"/>
              </a:ext>
            </a:extLst>
          </p:cNvPr>
          <p:cNvSpPr>
            <a:spLocks noGrp="true"/>
          </p:cNvSpPr>
          <p:nvPr>
            <p:ph idx="20"/>
          </p:nvPr>
        </p:nvSpPr>
        <p:spPr>
          <a:xfrm flipH="false" flipV="false" rot="0">
            <a:off x="4372108" y="619534"/>
            <a:ext cx="4019340" cy="3810000"/>
          </a:xfrm>
          <a:prstGeom prst="rect">
            <a:avLst/>
          </a:prstGeom>
        </p:spPr>
        <p:txBody>
          <a:bodyPr bIns="45720" lIns="91440" rIns="91440" rtlCol="0" tIns="93600">
            <a:normAutofit fontScale="100000" lnSpcReduction="0"/>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Tree>
    <p:custDataLst>
      <p:tags r:id="rId3"/>
    </p:custDataLst>
    <p:extLst>
      <p:ext uri="{991E1DDE-7344-4535-AF72-7C0D7F5782B5}">
        <p14:creationId xmlns:p14="http://schemas.microsoft.com/office/powerpoint/2010/main" val="1754703959472"/>
      </p:ext>
    </p:extLst>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slideLayouts/slideLayout12.xml" Type="http://schemas.openxmlformats.org/officeDocument/2006/relationships/slideLayout"/><Relationship Id="rId13" Target="../slideLayouts/slideLayout13.xml" Type="http://schemas.openxmlformats.org/officeDocument/2006/relationships/slideLayout"/><Relationship Id="rId14" Target="../slideLayouts/slideLayout14.xml" Type="http://schemas.openxmlformats.org/officeDocument/2006/relationships/slideLayout"/><Relationship Id="rId15" Target="../slideLayouts/slideLayout15.xml" Type="http://schemas.openxmlformats.org/officeDocument/2006/relationships/slideLayout"/><Relationship Id="rId16" Target="../slideLayouts/slideLayout16.xml" Type="http://schemas.openxmlformats.org/officeDocument/2006/relationships/slideLayout"/><Relationship Id="rId17" Target="../slideLayouts/slideLayout17.xml" Type="http://schemas.openxmlformats.org/officeDocument/2006/relationships/slideLayout"/><Relationship Id="rId18" Target="../theme/theme1.xml" Type="http://schemas.openxmlformats.org/officeDocument/2006/relationships/theme"/><Relationship Id="rId19" Target="../media/image17.jpg" Type="http://schemas.openxmlformats.org/officeDocument/2006/relationships/image"/></Relationships>
</file>

<file path=ppt/slideMasters/slideMaster1.xml><?xml version="1.0" encoding="utf-8"?>
<p:sldMaste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Master1">
    <p:bg>
      <p:bgPr>
        <a:solidFill>
          <a:schemeClr val="tx1"/>
        </a:solidFill>
        <a:effectLst/>
      </p:bgPr>
    </p:bg>
    <p:spTree>
      <p:nvGrpSpPr>
        <p:cNvPr id="1" name=""/>
        <p:cNvGrpSpPr/>
        <p:nvPr/>
      </p:nvGrpSpPr>
      <p:grpSpPr>
        <a:xfrm>
          <a:off x="0" y="0"/>
          <a:ext cx="0" cy="0"/>
          <a:chOff x="0" y="0"/>
          <a:chExt cx="0" cy="0"/>
        </a:xfrm>
      </p:grpSpPr>
      <p:pic>
        <p:nvPicPr>
          <p:cNvPr id="2" name="Image 7">
            <a:extLst>
              <a:ext uri="{430B47D9-BF21-4D82-89D2-D304B9101209}">
                <a16:creationId xmlns:a16="http://schemas.microsoft.com/office/drawing/2010/main" id="{296BC0C6-EE76-40BA-85E6-65DE0E7126D3}"/>
              </a:ext>
            </a:extLst>
          </p:cNvPr>
          <p:cNvPicPr>
            <a:picLocks noChangeAspect="true"/>
          </p:cNvPicPr>
          <p:nvPr userDrawn="1"/>
        </p:nvPicPr>
        <p:blipFill>
          <a:blip r:embed="rId19"/>
          <a:stretch>
            <a:fillRect/>
          </a:stretch>
        </p:blipFill>
        <p:spPr>
          <a:xfrm flipH="true" flipV="false" rot="0">
            <a:off x="0" y="0"/>
            <a:ext cx="9144000" cy="5143500"/>
          </a:xfrm>
          <a:prstGeom prst="rect">
            <a:avLst/>
          </a:prstGeom>
          <a:noFill/>
        </p:spPr>
      </p:pic>
      <p:sp>
        <p:nvSpPr>
          <p:cNvPr id="3" name="Title Placeholder 1">
            <a:extLst>
              <a:ext uri="{3E429C37-22EF-41EF-B2B0-CD09CB0C85AC}">
                <a16:creationId xmlns:a16="http://schemas.microsoft.com/office/drawing/2010/main" id="{D822249A-0ECA-4D85-A53E-AC86377847E3}"/>
              </a:ext>
            </a:extLst>
          </p:cNvPr>
          <p:cNvSpPr>
            <a:spLocks noGrp="true"/>
          </p:cNvSpPr>
          <p:nvPr>
            <p:ph type="title"/>
          </p:nvPr>
        </p:nvSpPr>
        <p:spPr>
          <a:xfrm rot="0">
            <a:off x="762000" y="349045"/>
            <a:ext cx="7620000" cy="857250"/>
          </a:xfrm>
          <a:prstGeom prst="rect">
            <a:avLst/>
          </a:prstGeom>
        </p:spPr>
        <p:txBody>
          <a:bodyPr anchor="b" bIns="45720" lIns="91440" rIns="91440" rtlCol="0" tIns="45720">
            <a:noAutofit/>
          </a:bodyPr>
          <a:lstStyle/>
          <a:p>
            <a:pPr/>
            <a:r>
              <a:rPr dirty="0" lang="en-US"/>
              <a:t>Click to edit Master title style</a:t>
            </a:r>
            <a:endParaRPr dirty="0" lang="en-US"/>
          </a:p>
        </p:txBody>
      </p:sp>
      <p:sp>
        <p:nvSpPr>
          <p:cNvPr id="4" name="Text Placeholder 2">
            <a:extLst>
              <a:ext uri="{CDCCE215-E0C5-4681-AAD9-03F0C2BE853A}">
                <a16:creationId xmlns:a16="http://schemas.microsoft.com/office/drawing/2010/main" id="{7ACE5968-C9AA-4F8C-9181-1D17D540E58B}"/>
              </a:ext>
            </a:extLst>
          </p:cNvPr>
          <p:cNvSpPr>
            <a:spLocks noGrp="true"/>
          </p:cNvSpPr>
          <p:nvPr>
            <p:ph idx="1" type="body"/>
          </p:nvPr>
        </p:nvSpPr>
        <p:spPr>
          <a:xfrm rot="0">
            <a:off x="762000" y="1428750"/>
            <a:ext cx="7620000" cy="3048000"/>
          </a:xfrm>
          <a:prstGeom prst="rect">
            <a:avLst/>
          </a:prstGeom>
        </p:spPr>
        <p:txBody>
          <a:bodyPr bIns="45720" lIns="91440" rIns="91440" rtlCol="0" tIns="93600">
            <a:normAutofit fontScale="100000" lnSpcReduction="0"/>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hidden="false" id="5" name="Slide Number Placeholder 5">
            <a:extLst>
              <a:ext uri="{3504A9E2-069C-4570-AC02-6F30726B7FA3}">
                <a16:creationId xmlns:a16="http://schemas.microsoft.com/office/drawing/2010/main" id="{AC89DFBA-8C1B-4BE9-9770-B80EE53C352B}"/>
              </a:ext>
            </a:extLst>
          </p:cNvPr>
          <p:cNvSpPr>
            <a:spLocks noGrp="true"/>
          </p:cNvSpPr>
          <p:nvPr>
            <p:ph idx="4" sz="quarter" type="sldNum"/>
          </p:nvPr>
        </p:nvSpPr>
        <p:spPr>
          <a:xfrm rot="0">
            <a:off x="7767815" y="4695033"/>
            <a:ext cx="613018" cy="285750"/>
          </a:xfrm>
          <a:prstGeom prst="rect">
            <a:avLst/>
          </a:prstGeom>
        </p:spPr>
        <p:txBody>
          <a:bodyPr anchor="ctr" bIns="45720" lIns="91440" rIns="91440" rtlCol="0" tIns="45720"/>
          <a:lstStyle>
            <a:lvl1pPr algn="r" lvl="0">
              <a:defRPr b="0" dirty="0" i="0" lang="en-US" sz="600">
                <a:solidFill>
                  <a:schemeClr val="bg1">
                    <a:lumMod val="50000"/>
                  </a:schemeClr>
                </a:solidFill>
                <a:latin typeface="+mn-lt"/>
              </a:defRPr>
            </a:lvl1pPr>
          </a:lstStyle>
          <a:p>
            <a:pPr/>
            <a:r>
              <a:rPr dirty="0" lang="en-US"/>
              <a:t>&lt;#&gt;</a:t>
            </a:r>
            <a:endParaRPr dirty="0" lang="en-US"/>
          </a:p>
        </p:txBody>
      </p:sp>
      <p:sp>
        <p:nvSpPr>
          <p:cNvPr hidden="false" id="6" name="Footer Placeholder 4">
            <a:extLst>
              <a:ext uri="{3679196A-9DB2-46CC-8EF1-145B86ABAAD8}">
                <a16:creationId xmlns:a16="http://schemas.microsoft.com/office/drawing/2010/main" id="{DF14D2A2-A910-4410-97BC-55ED1261E185}"/>
              </a:ext>
            </a:extLst>
          </p:cNvPr>
          <p:cNvSpPr>
            <a:spLocks noGrp="true"/>
          </p:cNvSpPr>
          <p:nvPr>
            <p:ph idx="3" sz="quarter" type="ftr"/>
          </p:nvPr>
        </p:nvSpPr>
        <p:spPr>
          <a:xfrm rot="0">
            <a:off x="2495550" y="4686300"/>
            <a:ext cx="5181600" cy="285750"/>
          </a:xfrm>
          <a:prstGeom prst="rect">
            <a:avLst/>
          </a:prstGeom>
        </p:spPr>
        <p:txBody>
          <a:bodyPr anchor="ctr" bIns="45720" lIns="91440" rIns="91440" rtlCol="0" tIns="45720"/>
          <a:lstStyle>
            <a:lvl1pPr algn="ctr" lvl="0">
              <a:defRPr b="0" dirty="0" i="0" lang="en-US" sz="600">
                <a:solidFill>
                  <a:schemeClr val="bg1">
                    <a:lumMod val="50000"/>
                  </a:schemeClr>
                </a:solidFill>
                <a:latin typeface="+mn-lt"/>
              </a:defRPr>
            </a:lvl1pPr>
          </a:lstStyle>
          <a:p>
            <a:pPr/>
            <a:r>
              <a:rPr dirty="0" lang="en-US"/>
              <a:t>Footer</a:t>
            </a:r>
            <a:endParaRPr dirty="0" lang="en-US"/>
          </a:p>
        </p:txBody>
      </p:sp>
      <p:sp>
        <p:nvSpPr>
          <p:cNvPr hidden="false" id="7" name="Date Placeholder 3">
            <a:extLst>
              <a:ext uri="{5434D27B-28D9-485F-80F7-AACA92E1D000}">
                <a16:creationId xmlns:a16="http://schemas.microsoft.com/office/drawing/2010/main" id="{02A18D8E-A9D1-4E55-9A7F-34DFC7BB12CD}"/>
              </a:ext>
            </a:extLst>
          </p:cNvPr>
          <p:cNvSpPr>
            <a:spLocks noGrp="true"/>
          </p:cNvSpPr>
          <p:nvPr>
            <p:ph idx="2" sz="half" type="dt"/>
          </p:nvPr>
        </p:nvSpPr>
        <p:spPr>
          <a:xfrm rot="0">
            <a:off x="762000" y="4695033"/>
            <a:ext cx="1639570" cy="285750"/>
          </a:xfrm>
          <a:prstGeom prst="rect">
            <a:avLst/>
          </a:prstGeom>
        </p:spPr>
        <p:txBody>
          <a:bodyPr anchor="ctr" bIns="45720" lIns="91440" rIns="91440" rtlCol="0" tIns="45720"/>
          <a:lstStyle>
            <a:lvl1pPr algn="l" lvl="0">
              <a:defRPr b="0" dirty="0" i="0" lang="en-US" sz="600">
                <a:solidFill>
                  <a:schemeClr val="bg1">
                    <a:lumMod val="50000"/>
                  </a:schemeClr>
                </a:solidFill>
                <a:latin typeface="+mn-lt"/>
              </a:defRPr>
            </a:lvl1pPr>
          </a:lstStyle>
          <a:p>
            <a:pPr/>
            <a:r>
              <a:rPr dirty="0" lang="en-US"/>
              <a:t>Date</a:t>
            </a:r>
            <a:endParaRPr dirty="0" lang="en-US"/>
          </a:p>
        </p:txBody>
      </p:sp>
    </p:spTree>
  </p:cSld>
  <p:clrMap accent1="accent1" accent2="accent2" accent3="accent3" accent4="accent4" accent5="accent5" accent6="accent6" bg1="dk1" bg2="dk2" folHlink="folHlink" hlink="hlink" tx1="lt1" tx2="lt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sldNum="0"/>
  <p:txStyles>
    <p:titleStyle>
      <a:lvl1pPr algn="l" lvl="0" rtl="false">
        <a:lnSpc>
          <a:spcPct val="100000"/>
        </a:lnSpc>
        <a:spcBef>
          <a:spcPct val="0"/>
        </a:spcBef>
        <a:buNone/>
        <a:defRPr b="1" dirty="0" i="0" lang="en-US" sz="3200">
          <a:solidFill>
            <a:schemeClr val="tx1"/>
          </a:solidFill>
          <a:latin typeface="+mj-lt"/>
        </a:defRPr>
      </a:lvl1pPr>
    </p:titleStyle>
    <p:bodyStyle>
      <a:lvl1pPr algn="l" indent="-342900" lvl="0" marL="342900" rtl="false">
        <a:spcBef>
          <a:spcPts val="1200"/>
        </a:spcBef>
        <a:buChar char="•"/>
        <a:buClr>
          <a:schemeClr val="tx1"/>
        </a:buClr>
        <a:buFont typeface="Arial"/>
        <a:defRPr b="0" dirty="0" i="0" lang="en-US" sz="1600">
          <a:solidFill>
            <a:schemeClr val="tx1">
              <a:lumMod val="95000"/>
            </a:schemeClr>
          </a:solidFill>
          <a:latin typeface="+mn-lt"/>
        </a:defRPr>
      </a:lvl1pPr>
      <a:lvl2pPr algn="l" indent="-285750" lvl="1" marL="742950" rtl="false">
        <a:spcBef>
          <a:spcPts val="300"/>
        </a:spcBef>
        <a:buChar char="-"/>
        <a:buClr>
          <a:schemeClr val="tx1"/>
        </a:buClr>
        <a:buFont typeface="Arial"/>
        <a:defRPr b="0" dirty="0" i="0" lang="en-US" sz="1400">
          <a:solidFill>
            <a:schemeClr val="tx1">
              <a:lumMod val="85000"/>
            </a:schemeClr>
          </a:solidFill>
          <a:latin typeface="+mn-lt"/>
        </a:defRPr>
      </a:lvl2pPr>
      <a:lvl3pPr algn="l" indent="-228600" lvl="2" marL="1143000" rtl="false">
        <a:spcBef>
          <a:spcPts val="300"/>
        </a:spcBef>
        <a:buChar char="-"/>
        <a:buClr>
          <a:schemeClr val="tx1"/>
        </a:buClr>
        <a:buFont typeface="Arial"/>
        <a:defRPr b="0" dirty="0" i="0" lang="en-US" sz="1200">
          <a:solidFill>
            <a:schemeClr val="tx1">
              <a:lumMod val="75000"/>
            </a:schemeClr>
          </a:solidFill>
          <a:latin typeface="+mn-lt"/>
        </a:defRPr>
      </a:lvl3pPr>
      <a:lvl4pPr algn="l" indent="-228600" lvl="3" marL="1600200" rtl="false">
        <a:spcBef>
          <a:spcPts val="300"/>
        </a:spcBef>
        <a:buChar char="-"/>
        <a:buClr>
          <a:schemeClr val="tx1"/>
        </a:buClr>
        <a:buFont typeface="Arial"/>
        <a:defRPr b="0" dirty="0" i="0" lang="en-US" sz="1000">
          <a:solidFill>
            <a:schemeClr val="tx1">
              <a:lumMod val="65000"/>
            </a:schemeClr>
          </a:solidFill>
          <a:latin typeface="+mn-lt"/>
        </a:defRPr>
      </a:lvl4pPr>
      <a:lvl5pPr algn="l" indent="-228600" lvl="4" marL="2057400" rtl="false">
        <a:spcBef>
          <a:spcPts val="300"/>
        </a:spcBef>
        <a:buChar char="-"/>
        <a:buClr>
          <a:schemeClr val="tx1"/>
        </a:buClr>
        <a:buFont typeface="Arial"/>
        <a:defRPr b="0" dirty="0" i="0" lang="en-US" sz="900">
          <a:solidFill>
            <a:schemeClr val="tx1">
              <a:lumMod val="50000"/>
            </a:schemeClr>
          </a:solidFill>
          <a:latin typeface="+mn-lt"/>
        </a:defRPr>
      </a:lvl5pPr>
      <a:lvl6pPr algn="l" indent="-228600" lvl="5" marL="2514600" rtl="false">
        <a:spcBef>
          <a:spcPct val="20000"/>
        </a:spcBef>
        <a:buChar char="-"/>
        <a:buFont typeface="Arial"/>
        <a:defRPr b="0" dirty="0" i="0" lang="en-US" sz="900">
          <a:solidFill>
            <a:schemeClr val="bg1">
              <a:lumMod val="50000"/>
            </a:schemeClr>
          </a:solidFill>
          <a:latin typeface="+mn-lt"/>
        </a:defRPr>
      </a:lvl6pPr>
      <a:lvl7pPr algn="l" indent="-228600" lvl="6" marL="2971800" rtl="false">
        <a:spcBef>
          <a:spcPct val="20000"/>
        </a:spcBef>
        <a:buChar char="-"/>
        <a:buFont typeface="Arial"/>
        <a:defRPr b="0" dirty="0" i="0" lang="en-US" sz="900">
          <a:solidFill>
            <a:schemeClr val="bg1">
              <a:lumMod val="50000"/>
            </a:schemeClr>
          </a:solidFill>
          <a:latin typeface="+mn-lt"/>
        </a:defRPr>
      </a:lvl7pPr>
      <a:lvl8pPr algn="l" indent="-228600" lvl="7" marL="3429000" rtl="false">
        <a:spcBef>
          <a:spcPct val="20000"/>
        </a:spcBef>
        <a:buChar char="-"/>
        <a:buFont typeface="Arial"/>
        <a:defRPr b="0" dirty="0" i="0" lang="en-US" sz="900">
          <a:solidFill>
            <a:schemeClr val="bg1">
              <a:lumMod val="50000"/>
            </a:schemeClr>
          </a:solidFill>
          <a:latin typeface="+mn-lt"/>
        </a:defRPr>
      </a:lvl8pPr>
      <a:lvl9pPr algn="l" indent="-228600" lvl="8" marL="3886200" rtl="false">
        <a:spcBef>
          <a:spcPct val="20000"/>
        </a:spcBef>
        <a:buChar char="-"/>
        <a:buFont typeface="Arial"/>
        <a:defRPr b="0" dirty="0" i="0" lang="en-US" sz="900">
          <a:solidFill>
            <a:schemeClr val="bg1">
              <a:lumMod val="50000"/>
            </a:schemeClr>
          </a:solidFill>
          <a:latin typeface="+mn-lt"/>
        </a:defRPr>
      </a:lvl9pPr>
    </p:bodyStyle>
    <p:otherStyle>
      <a:lvl1pPr algn="l" lvl="0" marL="0" rtl="false">
        <a:defRPr dirty="0" lang="en-US" sz="1800">
          <a:solidFill>
            <a:schemeClr val="tx1"/>
          </a:solidFill>
          <a:latin typeface="+mn-lt"/>
        </a:defRPr>
      </a:lvl1pPr>
      <a:lvl2pPr algn="l" lvl="1" marL="457200" rtl="false">
        <a:defRPr dirty="0" lang="en-US" sz="1800">
          <a:solidFill>
            <a:schemeClr val="tx1"/>
          </a:solidFill>
          <a:latin typeface="+mn-lt"/>
        </a:defRPr>
      </a:lvl2pPr>
      <a:lvl3pPr algn="l" lvl="2" marL="914400" rtl="false">
        <a:defRPr dirty="0" lang="en-US" sz="1800">
          <a:solidFill>
            <a:schemeClr val="tx1"/>
          </a:solidFill>
          <a:latin typeface="+mn-lt"/>
        </a:defRPr>
      </a:lvl3pPr>
      <a:lvl4pPr algn="l" lvl="3" marL="1371600" rtl="false">
        <a:defRPr dirty="0" lang="en-US" sz="1800">
          <a:solidFill>
            <a:schemeClr val="tx1"/>
          </a:solidFill>
          <a:latin typeface="+mn-lt"/>
        </a:defRPr>
      </a:lvl4pPr>
      <a:lvl5pPr algn="l" lvl="4" marL="1828800" rtl="false">
        <a:defRPr dirty="0" lang="en-US" sz="1800">
          <a:solidFill>
            <a:schemeClr val="tx1"/>
          </a:solidFill>
          <a:latin typeface="+mn-lt"/>
        </a:defRPr>
      </a:lvl5pPr>
      <a:lvl6pPr algn="l" lvl="5" marL="2286000" rtl="false">
        <a:defRPr dirty="0" lang="en-US" sz="1800">
          <a:solidFill>
            <a:schemeClr val="tx1"/>
          </a:solidFill>
          <a:latin typeface="+mn-lt"/>
        </a:defRPr>
      </a:lvl6pPr>
      <a:lvl7pPr algn="l" lvl="6" marL="2743200" rtl="false">
        <a:defRPr dirty="0" lang="en-US" sz="1800">
          <a:solidFill>
            <a:schemeClr val="tx1"/>
          </a:solidFill>
          <a:latin typeface="+mn-lt"/>
        </a:defRPr>
      </a:lvl7pPr>
      <a:lvl8pPr algn="l" lvl="7" marL="3200400" rtl="false">
        <a:defRPr dirty="0" lang="en-US" sz="1800">
          <a:solidFill>
            <a:schemeClr val="tx1"/>
          </a:solidFill>
          <a:latin typeface="+mn-lt"/>
        </a:defRPr>
      </a:lvl8pPr>
      <a:lvl9pPr algn="l" lvl="8" marL="3657600" rtl="false">
        <a:defRPr dirty="0" lang="en-US" sz="1800">
          <a:solidFill>
            <a:schemeClr val="tx1"/>
          </a:solidFill>
          <a:latin typeface="+mn-lt"/>
        </a:defRPr>
      </a:lvl9pPr>
    </p:otherStyle>
  </p:txStyles>
</p:sldMaster>
</file>

<file path=ppt/slides/_rels/slide1.xml.rels><?xml version="1.0" encoding="UTF-8" standalone="no"?><Relationships xmlns="http://schemas.openxmlformats.org/package/2006/relationships"><Relationship Id="rId2" Target="../media/image19.jpg" Type="http://schemas.openxmlformats.org/officeDocument/2006/relationships/image"/><Relationship Id="rId1" Target="../slideLayouts/slideLayout1.xml" Type="http://schemas.openxmlformats.org/officeDocument/2006/relationships/slideLayout"/></Relationships>
</file>

<file path=ppt/slides/_rels/slide10.xml.rels><?xml version="1.0" encoding="UTF-8" standalone="no"?><Relationships xmlns="http://schemas.openxmlformats.org/package/2006/relationships"><Relationship Id="rId2" Target="../media/image31.png" Type="http://schemas.openxmlformats.org/officeDocument/2006/relationships/image"/><Relationship Id="rId1" Target="../slideLayouts/slideLayout4.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1.xml" Type="http://schemas.openxmlformats.org/officeDocument/2006/relationships/slideLayout"/></Relationships>
</file>

<file path=ppt/slides/_rels/slide2.xml.rels><?xml version="1.0" encoding="UTF-8" standalone="no"?><Relationships xmlns="http://schemas.openxmlformats.org/package/2006/relationships"><Relationship Id="rId2" Target="../media/image20.jpg" Type="http://schemas.openxmlformats.org/officeDocument/2006/relationships/image"/><Relationship Id="rId1" Target="../slideLayouts/slideLayout3.xml" Type="http://schemas.openxmlformats.org/officeDocument/2006/relationships/slideLayout"/></Relationships>
</file>

<file path=ppt/slides/_rels/slide3.xml.rels><?xml version="1.0" encoding="UTF-8" standalone="no"?><Relationships xmlns="http://schemas.openxmlformats.org/package/2006/relationships"><Relationship Id="rId2" Target="../media/image21.png" Type="http://schemas.openxmlformats.org/officeDocument/2006/relationships/image"/><Relationship Id="rId1" Target="../slideLayouts/slideLayout9.xml" Type="http://schemas.openxmlformats.org/officeDocument/2006/relationships/slideLayout"/></Relationships>
</file>

<file path=ppt/slides/_rels/slide4.xml.rels><?xml version="1.0" encoding="UTF-8" standalone="no"?><Relationships xmlns="http://schemas.openxmlformats.org/package/2006/relationships"><Relationship Id="rId2" Target="../media/image22.png" Type="http://schemas.openxmlformats.org/officeDocument/2006/relationships/image"/><Relationship Id="rId3" Target="../media/image23.png" Type="http://schemas.openxmlformats.org/officeDocument/2006/relationships/image"/><Relationship Id="rId1" Target="../slideLayouts/slideLayout9.xml" Type="http://schemas.openxmlformats.org/officeDocument/2006/relationships/slideLayout"/></Relationships>
</file>

<file path=ppt/slides/_rels/slide5.xml.rels><?xml version="1.0" encoding="UTF-8" standalone="no"?><Relationships xmlns="http://schemas.openxmlformats.org/package/2006/relationships"><Relationship Id="rId2" Target="../media/image24.png" Type="http://schemas.openxmlformats.org/officeDocument/2006/relationships/image"/><Relationship Id="rId1" Target="../slideLayouts/slideLayout6.xml" Type="http://schemas.openxmlformats.org/officeDocument/2006/relationships/slideLayout"/></Relationships>
</file>

<file path=ppt/slides/_rels/slide6.xml.rels><?xml version="1.0" encoding="UTF-8" standalone="no"?><Relationships xmlns="http://schemas.openxmlformats.org/package/2006/relationships"><Relationship Id="rId2" Target="../media/image28.png" Type="http://schemas.openxmlformats.org/officeDocument/2006/relationships/image"/><Relationship Id="rId1" Target="../slideLayouts/slideLayout6.xml" Type="http://schemas.openxmlformats.org/officeDocument/2006/relationships/slideLayout"/></Relationships>
</file>

<file path=ppt/slides/_rels/slide7.xml.rels><?xml version="1.0" encoding="UTF-8" standalone="no"?><Relationships xmlns="http://schemas.openxmlformats.org/package/2006/relationships"><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1" Target="../slideLayouts/slideLayout6.xml" Type="http://schemas.openxmlformats.org/officeDocument/2006/relationships/slideLayout"/></Relationships>
</file>

<file path=ppt/slides/_rels/slide8.xml.rels><?xml version="1.0" encoding="UTF-8" standalone="no"?><Relationships xmlns="http://schemas.openxmlformats.org/package/2006/relationships"><Relationship Id="rId2" Target="../media/image29.png" Type="http://schemas.openxmlformats.org/officeDocument/2006/relationships/image"/><Relationship Id="rId1" Target="../slideLayouts/slideLayout4.xml" Type="http://schemas.openxmlformats.org/officeDocument/2006/relationships/slideLayout"/></Relationships>
</file>

<file path=ppt/slides/_rels/slide9.xml.rels><?xml version="1.0" encoding="UTF-8" standalone="no"?><Relationships xmlns="http://schemas.openxmlformats.org/package/2006/relationships"><Relationship Id="rId2" Target="../media/image30.png" Type="http://schemas.openxmlformats.org/officeDocument/2006/relationships/image"/><Relationship Id="rId1" Target="../slideLayouts/slideLayout4.xml" Type="http://schemas.openxmlformats.org/officeDocument/2006/relationships/slideLayout"/></Relationships>
</file>

<file path=ppt/slides/slide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1">
            <a:extLst>
              <a:ext uri="{89251B53-91B8-4202-A6E4-4203502F2016}">
                <a16:creationId xmlns:a16="http://schemas.microsoft.com/office/drawing/2010/main" id="{43739095-E498-4891-9C98-85D7DEFBA06B}"/>
              </a:ext>
            </a:extLst>
          </p:cNvPr>
          <p:cNvSpPr>
            <a:spLocks noGrp="true"/>
          </p:cNvSpPr>
          <p:nvPr>
            <p:ph idx="10" type="title"/>
          </p:nvPr>
        </p:nvSpPr>
        <p:spPr>
          <a:xfrm rot="0">
            <a:off x="259003" y="1059465"/>
            <a:ext cx="7471743" cy="1628413"/>
          </a:xfrm>
        </p:spPr>
        <p:txBody>
          <a:bodyPr rtlCol="0"/>
          <a:lstStyle/>
          <a:p>
            <a:pPr/>
            <a:r>
              <a:rPr dirty="0" lang="en-US">
                <a:latin typeface="Lato"/>
              </a:rPr>
              <a:t>Titanic Data Analysis</a:t>
            </a:r>
            <a:endParaRPr dirty="0" lang="en-US">
              <a:latin typeface="Lato"/>
            </a:endParaRPr>
          </a:p>
        </p:txBody>
      </p:sp>
      <p:sp>
        <p:nvSpPr>
          <p:cNvPr id="3" name="Rectangle 6">
            <a:extLst>
              <a:ext uri="{83B6EDA2-65A9-403F-A734-50BDF16FF502}">
                <a16:creationId xmlns:a16="http://schemas.microsoft.com/office/drawing/2010/main" id="{E1B846C7-045E-479C-B735-3F3F5534F6A7}"/>
              </a:ext>
            </a:extLst>
          </p:cNvPr>
          <p:cNvSpPr>
            <a:spLocks noGrp="true"/>
          </p:cNvSpPr>
          <p:nvPr>
            <p:ph idx="14"/>
          </p:nvPr>
        </p:nvSpPr>
        <p:spPr>
          <a:xfrm flipH="false" flipV="false" rot="0">
            <a:off x="357130" y="2163127"/>
            <a:ext cx="6958412" cy="439788"/>
          </a:xfrm>
        </p:spPr>
        <p:txBody>
          <a:bodyPr rtlCol="0">
            <a:noAutofit/>
          </a:bodyPr>
          <a:lstStyle/>
          <a:p>
            <a:pPr/>
            <a:r>
              <a:rPr dirty="0" lang="en-US">
                <a:latin typeface="Lato"/>
              </a:rPr>
              <a:t>Presented by :  Rana Ahmed Elmaghraby</a:t>
            </a:r>
            <a:endParaRPr dirty="0" lang="en-US">
              <a:latin typeface="Lato"/>
            </a:endParaRPr>
          </a:p>
        </p:txBody>
      </p:sp>
      <p:pic>
        <p:nvPicPr>
          <p:cNvPr id="4" name="Rectangle 7">
            <a:extLst>
              <a:ext uri="{0FCDC44F-1600-4332-AA0D-0A2044C07ACA}">
                <a16:creationId xmlns:a16="http://schemas.microsoft.com/office/drawing/2010/main" id="{A10DA49E-9220-4961-B325-FDB1A8BBBCA6}"/>
              </a:ext>
            </a:extLst>
          </p:cNvPr>
          <p:cNvPicPr>
            <a:picLocks noChangeAspect="true" noGrp="true"/>
          </p:cNvPicPr>
          <p:nvPr>
            <p:ph idx="15" type="pic"/>
          </p:nvPr>
        </p:nvPicPr>
        <p:blipFill>
          <a:blip r:embed="rId2">
            <a:lum bright="0" contrast="0"/>
            <a:extLst>
              <a:ext uri="{E4B4931C-FB66-419F-96E9-2EF46BB3B7E4}">
                <a14:imgProps xmlns:a14="http://schemas.microsoft.com/office/drawing/2010/main">
                  <a14:imgLayer>
                    <a14:imgEffect>
                      <a14:brightnessContrast bright="0" contrast="0"/>
                    </a14:imgEffect>
                  </a14:imgLayer>
                </a14:imgProps>
              </a:ext>
              <a:ext uri="{957AC23E-1EA3-4B37-97D4-9F0035D5E1AF}">
                <a14:useLocalDpi xmlns:a14="http://schemas.microsoft.com/office/drawing/2010/main" val="0"/>
              </a:ext>
            </a:extLst>
          </a:blip>
          <a:srcRect b="0" l="2770" r="-240" t="0"/>
          <a:stretch>
            <a:fillRect/>
          </a:stretch>
        </p:blipFill>
        <p:spPr>
          <a:xfrm flipH="false" flipV="false" rot="0">
            <a:off x="6649021" y="357901"/>
            <a:ext cx="2494978" cy="4427686"/>
          </a:xfrm>
          <a:prstGeom prst="round2DiagRect">
            <a:avLst>
              <a:gd fmla="val 45000" name="adj1"/>
              <a:gd fmla="val 0" name="adj2"/>
            </a:avLst>
          </a:prstGeom>
          <a:noFill/>
          <a:ln cap="flat" w="19050">
            <a:noFill/>
            <a:prstDash val="solid"/>
            <a:round/>
          </a:ln>
          <a:effectLst>
            <a:outerShdw blurRad="50800" dir="2700000" dist="19050">
              <a:srgbClr val="5b5b5b">
                <a:alpha val="100000"/>
              </a:srgbClr>
            </a:outerShdw>
          </a:effectLst>
        </p:spPr>
      </p:pic>
    </p:spTree>
    <p:extLst>
      <p:ext uri="{8C2EFED2-EA0B-4ADC-B3A3-DBC1B1EF085B}">
        <p14:creationId xmlns:p14="http://schemas.microsoft.com/office/powerpoint/2010/main" val="1754703959499"/>
      </p:ext>
    </p:extLst>
  </p:cSld>
  <p:clrMapOvr>
    <a:masterClrMapping/>
  </p:clrMapOvr>
</p:sld>
</file>

<file path=ppt/slides/slide10.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pic>
        <p:nvPicPr>
          <p:cNvPr id="2" name="Rectangle 13">
            <a:extLst>
              <a:ext uri="{D58376EE-2116-43D4-9B74-1F7C9D752DA5}">
                <a16:creationId xmlns:a16="http://schemas.microsoft.com/office/drawing/2010/main" id="{F04539E0-68E4-462B-A33C-04A79EA8588E}"/>
              </a:ext>
            </a:extLst>
          </p:cNvPr>
          <p:cNvPicPr>
            <a:picLocks noChangeAspect="true" noGrp="true"/>
          </p:cNvPicPr>
          <p:nvPr>
            <p:ph type="pic"/>
          </p:nvPr>
        </p:nvPicPr>
        <p:blipFill>
          <a:blip r:embed="rId2"/>
          <a:srcRect b="7230" l="6770" r="2830" t="34980"/>
          <a:stretch>
            <a:fillRect/>
          </a:stretch>
        </p:blipFill>
        <p:spPr>
          <a:xfrm flipH="false" flipV="false" rot="0">
            <a:off x="910628" y="512702"/>
            <a:ext cx="7322753" cy="2632900"/>
          </a:xfrm>
          <a:prstGeom prst="rect">
            <a:avLst/>
          </a:prstGeom>
          <a:noFill/>
          <a:ln cap="flat" w="19050">
            <a:solidFill>
              <a:srgbClr val="ffffff">
                <a:alpha val="100000"/>
              </a:srgbClr>
            </a:solidFill>
            <a:prstDash val="solid"/>
            <a:round/>
          </a:ln>
          <a:effectLst>
            <a:outerShdw blurRad="50800" dir="2700000" dist="0">
              <a:srgbClr val="000000">
                <a:alpha val="39999"/>
                <a:lumMod val="75000"/>
                <a:lumOff val="25000"/>
              </a:srgbClr>
            </a:outerShdw>
            <a:reflection algn="bl" dist="38100" endA="0" endPos="55500" rotWithShape="0" stA="50000" stPos="0" sy="-100000"/>
          </a:effectLst>
        </p:spPr>
      </p:pic>
    </p:spTree>
    <p:extLst>
      <p:ext uri="{553085CD-B26B-4C55-9BBD-7D3DAE18575B}">
        <p14:creationId xmlns:p14="http://schemas.microsoft.com/office/powerpoint/2010/main" val="1754703959515"/>
      </p:ext>
    </p:extLst>
  </p:cSld>
  <p:clrMapOvr>
    <a:masterClrMapping/>
  </p:clrMapOvr>
</p:sld>
</file>

<file path=ppt/slides/slide1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1">
            <a:extLst>
              <a:ext uri="{2091AC18-BF3D-45AE-AFF1-358B7E1E8646}">
                <a16:creationId xmlns:a16="http://schemas.microsoft.com/office/drawing/2010/main" id="{14FA176B-C592-42A6-8769-71A9368687DC}"/>
              </a:ext>
            </a:extLst>
          </p:cNvPr>
          <p:cNvSpPr>
            <a:spLocks noGrp="true"/>
          </p:cNvSpPr>
          <p:nvPr>
            <p:ph idx="10" type="title"/>
          </p:nvPr>
        </p:nvSpPr>
        <p:spPr>
          <a:xfrm rot="0">
            <a:off x="259003" y="1059465"/>
            <a:ext cx="7471743" cy="1628413"/>
          </a:xfrm>
        </p:spPr>
        <p:txBody>
          <a:bodyPr rtlCol="0"/>
          <a:lstStyle/>
          <a:p>
            <a:pPr/>
            <a:r>
              <a:rPr dirty="0" lang="ar">
                <a:latin typeface="Lato"/>
              </a:rPr>
              <a:t>Thanks</a:t>
            </a:r>
            <a:endParaRPr dirty="0" lang="ar">
              <a:latin typeface="Lato"/>
            </a:endParaRPr>
          </a:p>
        </p:txBody>
      </p:sp>
      <p:sp>
        <p:nvSpPr>
          <p:cNvPr id="3" name="Rectangle 6">
            <a:extLst>
              <a:ext uri="{AB36CA62-53A0-430C-9CE3-066D3484872E}">
                <a16:creationId xmlns:a16="http://schemas.microsoft.com/office/drawing/2010/main" id="{FCD86685-7E94-4FF7-981C-3407275FCFB8}"/>
              </a:ext>
            </a:extLst>
          </p:cNvPr>
          <p:cNvSpPr>
            <a:spLocks noGrp="true"/>
          </p:cNvSpPr>
          <p:nvPr>
            <p:ph idx="14"/>
          </p:nvPr>
        </p:nvSpPr>
        <p:spPr>
          <a:xfrm flipH="false" flipV="false" rot="0">
            <a:off x="357130" y="2163127"/>
            <a:ext cx="6958412" cy="439788"/>
          </a:xfrm>
        </p:spPr>
        <p:txBody>
          <a:bodyPr rtlCol="0">
            <a:noAutofit/>
          </a:bodyPr>
          <a:lstStyle/>
          <a:p>
            <a:pPr/>
            <a:r>
              <a:rPr dirty="0" lang="en-US">
                <a:latin typeface="Lato"/>
              </a:rPr>
              <a:t>Presented by :  Rana Ahmed Elmaghraby</a:t>
            </a:r>
            <a:endParaRPr dirty="0" lang="en-US">
              <a:latin typeface="Lato"/>
            </a:endParaRPr>
          </a:p>
        </p:txBody>
      </p:sp>
    </p:spTree>
    <p:extLst>
      <p:ext uri="{909FA72A-8BB6-47E2-B287-91E7C6D74EF4}">
        <p14:creationId xmlns:p14="http://schemas.microsoft.com/office/powerpoint/2010/main" val="1754703959516"/>
      </p:ext>
    </p:extLst>
  </p:cSld>
  <p:clrMapOvr>
    <a:masterClrMapping/>
  </p:clrMapOvr>
</p:sld>
</file>

<file path=ppt/slides/slide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hidden="false" id="2" name="Title 1">
            <a:extLst>
              <a:ext uri="{88915C9E-7884-41EA-8011-893F495D72D5}">
                <a16:creationId xmlns:a16="http://schemas.microsoft.com/office/drawing/2010/main" id="{A959CE63-102B-4977-B8FA-EDB683A0554F}"/>
              </a:ext>
            </a:extLst>
          </p:cNvPr>
          <p:cNvSpPr>
            <a:spLocks noGrp="true"/>
          </p:cNvSpPr>
          <p:nvPr>
            <p:ph idx="10" type="title"/>
          </p:nvPr>
        </p:nvSpPr>
        <p:spPr>
          <a:xfrm rot="0">
            <a:off x="683923" y="676265"/>
            <a:ext cx="2969933" cy="447675"/>
          </a:xfrm>
        </p:spPr>
        <p:txBody>
          <a:bodyPr rtlCol="0"/>
          <a:lstStyle/>
          <a:p>
            <a:pPr/>
            <a:r>
              <a:rPr dirty="0" lang="en-US"/>
              <a:t>Introduction</a:t>
            </a:r>
            <a:endParaRPr dirty="0" lang="en-US"/>
          </a:p>
        </p:txBody>
      </p:sp>
      <p:pic>
        <p:nvPicPr>
          <p:cNvPr id="3" name="Rectangle 10">
            <a:extLst>
              <a:ext uri="{FCF2665F-0947-4C14-81CA-C7425CC4DF75}">
                <a16:creationId xmlns:a16="http://schemas.microsoft.com/office/drawing/2010/main" id="{651DEDF6-88F6-4A76-8BEB-8D45913EEA73}"/>
              </a:ext>
            </a:extLst>
          </p:cNvPr>
          <p:cNvPicPr>
            <a:picLocks noChangeAspect="true" noGrp="true"/>
          </p:cNvPicPr>
          <p:nvPr>
            <p:ph idx="15" type="pic"/>
          </p:nvPr>
        </p:nvPicPr>
        <p:blipFill>
          <a:blip r:embed="rId2">
            <a:lum bright="0" contrast="0"/>
            <a:extLst>
              <a:ext uri="{D457CD9F-39F0-418B-9544-A27038E2EF2B}">
                <a14:imgProps xmlns:a14="http://schemas.microsoft.com/office/drawing/2010/main">
                  <a14:imgLayer>
                    <a14:imgEffect>
                      <a14:brightnessContrast bright="0" contrast="0"/>
                    </a14:imgEffect>
                  </a14:imgLayer>
                </a14:imgProps>
              </a:ext>
              <a:ext uri="{CCF2B476-3FA6-4661-B23A-63B952796D5C}">
                <a14:useLocalDpi xmlns:a14="http://schemas.microsoft.com/office/drawing/2010/main" val="0"/>
              </a:ext>
            </a:extLst>
          </a:blip>
          <a:srcRect b="-2830" l="1860" r="2400" t="-880"/>
          <a:stretch>
            <a:fillRect/>
          </a:stretch>
        </p:blipFill>
        <p:spPr>
          <a:xfrm flipH="false" flipV="false" rot="0">
            <a:off x="525313" y="1210532"/>
            <a:ext cx="2386060" cy="3775176"/>
          </a:xfrm>
          <a:prstGeom prst="rect">
            <a:avLst/>
          </a:prstGeom>
          <a:noFill/>
          <a:ln cap="flat" w="19050">
            <a:noFill/>
            <a:prstDash val="solid"/>
            <a:round/>
          </a:ln>
          <a:effectLst>
            <a:outerShdw blurRad="50800" dir="2700000" dist="38100">
              <a:srgbClr val="3f3f3f">
                <a:alpha val="100000"/>
                <a:lumMod val="75000"/>
                <a:lumOff val="25000"/>
              </a:srgbClr>
            </a:outerShdw>
          </a:effectLst>
        </p:spPr>
      </p:pic>
      <p:sp>
        <p:nvSpPr>
          <p:cNvPr id="4" name="مربع نص 4">
            <a:extLst>
              <a:ext uri="{A61D04D3-0599-460D-B542-204127814C01}">
                <a16:creationId xmlns:a16="http://schemas.microsoft.com/office/drawing/2010/main" id="{0DBC1A0F-4A82-400C-975C-F241DCEE5A9F}"/>
              </a:ext>
            </a:extLst>
          </p:cNvPr>
          <p:cNvSpPr txBox="1"/>
          <p:nvPr/>
        </p:nvSpPr>
        <p:spPr>
          <a:xfrm flipH="false" flipV="false" rot="0">
            <a:off x="3067240" y="2089146"/>
            <a:ext cx="1905000" cy="1740741"/>
          </a:xfrm>
          <a:prstGeom prst="rect">
            <a:avLst/>
          </a:prstGeom>
        </p:spPr>
        <p:txBody>
          <a:bodyPr anchor="ctr" bIns="47625" lIns="95250" rIns="95250" rtlCol="0" tIns="47625">
            <a:spAutoFit/>
          </a:bodyPr>
          <a:lstStyle/>
          <a:p>
            <a:pPr>
              <a:defRPr dirty="0" lang="en-US" sz="1200"/>
            </a:pPr>
            <a:r>
              <a:rPr dirty="0" i="0" lang="en-US" sz="1200">
                <a:solidFill>
                  <a:schemeClr val="tx1">
                    <a:lumMod val="95000"/>
                  </a:schemeClr>
                </a:solidFill>
                <a:latin typeface="Lato-light"/>
              </a:rPr>
              <a:t>he Titanic dataset contains information about the passengers on board the Titanic ship that sank in 1912. It includes details such as age, gender, passenger class, and whether the passenger survived or not.</a:t>
            </a:r>
            <a:endParaRPr dirty="0" i="0" lang="en-US" sz="1200">
              <a:solidFill>
                <a:schemeClr val="tx1">
                  <a:lumMod val="95000"/>
                </a:schemeClr>
              </a:solidFill>
              <a:latin typeface="Lato-light"/>
            </a:endParaRPr>
          </a:p>
        </p:txBody>
      </p:sp>
      <p:sp>
        <p:nvSpPr>
          <p:cNvPr id="5" name="مربع نص 5">
            <a:extLst>
              <a:ext uri="{48498A6B-3780-45AA-83DB-80BAE3F91B57}">
                <a16:creationId xmlns:a16="http://schemas.microsoft.com/office/drawing/2010/main" id="{32B4FAEF-81A5-4EFB-8119-DC125F120E67}"/>
              </a:ext>
            </a:extLst>
          </p:cNvPr>
          <p:cNvSpPr txBox="1"/>
          <p:nvPr/>
        </p:nvSpPr>
        <p:spPr>
          <a:xfrm flipH="false" flipV="false" rot="0">
            <a:off x="5355164" y="2107473"/>
            <a:ext cx="1905000" cy="1923573"/>
          </a:xfrm>
          <a:prstGeom prst="rect">
            <a:avLst/>
          </a:prstGeom>
        </p:spPr>
        <p:txBody>
          <a:bodyPr anchor="ctr" bIns="47625" lIns="95250" rIns="95250" rtlCol="0" tIns="47625">
            <a:spAutoFit/>
          </a:bodyPr>
          <a:lstStyle/>
          <a:p>
            <a:pPr algn="l" indent="0" rtl="false">
              <a:lnSpc>
                <a:spcPct val="100000"/>
              </a:lnSpc>
              <a:spcBef>
                <a:spcPts val="1200"/>
              </a:spcBef>
              <a:spcAft>
                <a:spcPts val="0"/>
              </a:spcAft>
              <a:buNone/>
              <a:defRPr dirty="0" lang="en-US" sz="1200"/>
            </a:pPr>
            <a:r>
              <a:rPr dirty="0" i="0" lang="en-US" sz="1200">
                <a:solidFill>
                  <a:schemeClr val="tx1">
                    <a:lumMod val="95000"/>
                  </a:schemeClr>
                </a:solidFill>
                <a:latin typeface="Lato-light"/>
              </a:rPr>
              <a:t>The goal of this analysis is to explore the data and uncover insights about the factors that influenced survival rates. By using data visualization and statistical methods, we aim to better understand patterns in the data and highlight key trends</a:t>
            </a:r>
            <a:endParaRPr dirty="0" i="0" lang="en-US" sz="1200">
              <a:solidFill>
                <a:schemeClr val="tx1">
                  <a:lumMod val="95000"/>
                </a:schemeClr>
              </a:solidFill>
              <a:latin typeface="Lato-light"/>
            </a:endParaRPr>
          </a:p>
        </p:txBody>
      </p:sp>
    </p:spTree>
    <p:extLst>
      <p:ext uri="{C11E90B0-C60C-465D-B5AC-3DCB52DF0226}">
        <p14:creationId xmlns:p14="http://schemas.microsoft.com/office/powerpoint/2010/main" val="1754703959500"/>
      </p:ext>
    </p:extLst>
  </p:cSld>
  <p:clrMapOvr>
    <a:masterClrMapping/>
  </p:clrMapOvr>
</p:sld>
</file>

<file path=ppt/slides/slide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1">
            <a:extLst>
              <a:ext uri="{724C7623-2B41-4351-BF17-AA49502C407F}">
                <a16:creationId xmlns:a16="http://schemas.microsoft.com/office/drawing/2010/main" id="{CEB04A0B-A356-435F-BFB8-6FA5E2F4B731}"/>
              </a:ext>
            </a:extLst>
          </p:cNvPr>
          <p:cNvSpPr>
            <a:spLocks noGrp="true"/>
          </p:cNvSpPr>
          <p:nvPr>
            <p:ph idx="10" type="title"/>
          </p:nvPr>
        </p:nvSpPr>
        <p:spPr>
          <a:xfrm rot="0">
            <a:off x="467125" y="114366"/>
            <a:ext cx="2533650" cy="762000"/>
          </a:xfrm>
        </p:spPr>
        <p:txBody>
          <a:bodyPr rtlCol="0"/>
          <a:lstStyle/>
          <a:p>
            <a:pPr/>
            <a:r>
              <a:rPr dirty="0" lang="en-US">
                <a:latin typeface="Lato"/>
              </a:rPr>
              <a:t>Data Overview</a:t>
            </a:r>
            <a:endParaRPr dirty="0" lang="en-US">
              <a:latin typeface="Lato"/>
            </a:endParaRPr>
          </a:p>
        </p:txBody>
      </p:sp>
      <p:sp>
        <p:nvSpPr>
          <p:cNvPr id="3" name="Content 18">
            <a:extLst>
              <a:ext uri="{734260B4-31EB-446D-A804-9CB32E3FE978}">
                <a16:creationId xmlns:a16="http://schemas.microsoft.com/office/drawing/2010/main" id="{AB3B6E28-34D9-4D58-BFFD-36A07CB61137}"/>
              </a:ext>
            </a:extLst>
          </p:cNvPr>
          <p:cNvSpPr>
            <a:spLocks noGrp="true"/>
          </p:cNvSpPr>
          <p:nvPr>
            <p:ph idx="20"/>
          </p:nvPr>
        </p:nvSpPr>
        <p:spPr/>
        <p:txBody>
          <a:bodyPr rtlCol="0">
            <a:normAutofit fontScale="47500" lnSpcReduction="20000"/>
          </a:bodyPr>
          <a:lstStyle/>
          <a:p>
            <a:pPr/>
            <a:r>
              <a:rPr dirty="0" lang="en-US">
                <a:latin typeface="Lato"/>
              </a:rPr>
              <a:t>The Titanic dataset contains information about 891 passengers, with the following key features:</a:t>
            </a:r>
          </a:p>
          <a:p>
            <a:pPr>
              <a:buChar char="•"/>
            </a:pPr>
            <a:br>
              <a:rPr dirty="0" lang="en-US"/>
            </a:br>
            <a:r>
              <a:rPr b="1" dirty="0" lang="en-US">
                <a:latin typeface="Lato"/>
              </a:rPr>
              <a:t>survived</a:t>
            </a:r>
            <a:r>
              <a:rPr dirty="0" lang="en-US">
                <a:latin typeface="Lato"/>
              </a:rPr>
              <a:t>: Whether the passenger survived (0 = No, 1 = Yes)</a:t>
            </a:r>
          </a:p>
          <a:p>
            <a:pPr>
              <a:buChar char="•"/>
            </a:pPr>
            <a:br>
              <a:rPr dirty="0" lang="en-US"/>
            </a:br>
            <a:r>
              <a:rPr b="1" dirty="0" lang="en-US">
                <a:latin typeface="Lato"/>
              </a:rPr>
              <a:t>pclass</a:t>
            </a:r>
            <a:r>
              <a:rPr dirty="0" lang="en-US">
                <a:latin typeface="Lato"/>
              </a:rPr>
              <a:t>: Passenger class (1 = 1st, 2 = 2nd, 3 = 3rd)</a:t>
            </a:r>
          </a:p>
          <a:p>
            <a:pPr>
              <a:buChar char="•"/>
            </a:pPr>
            <a:br>
              <a:rPr dirty="0" lang="en-US"/>
            </a:br>
            <a:r>
              <a:rPr b="1" dirty="0" lang="en-US">
                <a:latin typeface="Lato"/>
              </a:rPr>
              <a:t>sex</a:t>
            </a:r>
            <a:r>
              <a:rPr dirty="0" lang="en-US">
                <a:latin typeface="Lato"/>
              </a:rPr>
              <a:t>: Gender of the passenger</a:t>
            </a:r>
          </a:p>
          <a:p>
            <a:pPr>
              <a:buChar char="•"/>
            </a:pPr>
            <a:br>
              <a:rPr dirty="0" lang="en-US"/>
            </a:br>
            <a:r>
              <a:rPr b="1" dirty="0" lang="en-US">
                <a:latin typeface="Lato"/>
              </a:rPr>
              <a:t>age</a:t>
            </a:r>
            <a:r>
              <a:rPr dirty="0" lang="en-US">
                <a:latin typeface="Lato"/>
              </a:rPr>
              <a:t>: Age of the passenger (some values are missing)</a:t>
            </a:r>
          </a:p>
          <a:p>
            <a:pPr>
              <a:buChar char="•"/>
            </a:pPr>
            <a:br>
              <a:rPr dirty="0" lang="en-US"/>
            </a:br>
            <a:r>
              <a:rPr b="1" dirty="0" lang="en-US">
                <a:latin typeface="Lato"/>
              </a:rPr>
              <a:t>sibsp</a:t>
            </a:r>
            <a:r>
              <a:rPr dirty="0" lang="en-US">
                <a:latin typeface="Lato"/>
              </a:rPr>
              <a:t>: Number of siblings/spouses aboard</a:t>
            </a:r>
          </a:p>
          <a:p>
            <a:pPr>
              <a:buChar char="•"/>
            </a:pPr>
            <a:br>
              <a:rPr dirty="0" lang="en-US"/>
            </a:br>
            <a:r>
              <a:rPr b="1" dirty="0" lang="en-US">
                <a:latin typeface="Lato"/>
              </a:rPr>
              <a:t>parch</a:t>
            </a:r>
            <a:r>
              <a:rPr dirty="0" lang="en-US">
                <a:latin typeface="Lato"/>
              </a:rPr>
              <a:t>: Number of parents/children aboard</a:t>
            </a:r>
          </a:p>
          <a:p>
            <a:pPr>
              <a:buChar char="•"/>
            </a:pPr>
            <a:br>
              <a:rPr dirty="0" lang="en-US"/>
            </a:br>
            <a:r>
              <a:rPr b="1" dirty="0" lang="en-US">
                <a:latin typeface="Lato"/>
              </a:rPr>
              <a:t>fare</a:t>
            </a:r>
            <a:r>
              <a:rPr dirty="0" lang="en-US">
                <a:latin typeface="Lato"/>
              </a:rPr>
              <a:t>: Ticket fare paid</a:t>
            </a:r>
          </a:p>
          <a:p>
            <a:pPr>
              <a:buChar char="•"/>
            </a:pPr>
            <a:br>
              <a:rPr dirty="0" lang="en-US"/>
            </a:br>
            <a:r>
              <a:rPr b="1" dirty="0" lang="en-US">
                <a:latin typeface="Lato"/>
              </a:rPr>
              <a:t>embarked</a:t>
            </a:r>
            <a:r>
              <a:rPr dirty="0" lang="en-US">
                <a:latin typeface="Lato"/>
              </a:rPr>
              <a:t>: Port of embarkation (some missing values)</a:t>
            </a:r>
          </a:p>
          <a:p>
            <a:pPr>
              <a:buChar char="•"/>
            </a:pPr>
            <a:br>
              <a:rPr dirty="0" lang="en-US"/>
            </a:br>
            <a:r>
              <a:rPr dirty="0" lang="en-US">
                <a:latin typeface="Lato"/>
              </a:rPr>
              <a:t>Additional features such as </a:t>
            </a:r>
            <a:r>
              <a:rPr b="1" dirty="0" lang="en-US">
                <a:latin typeface="Lato"/>
              </a:rPr>
              <a:t>deck</a:t>
            </a:r>
            <a:r>
              <a:rPr dirty="0" lang="en-US">
                <a:latin typeface="Lato"/>
              </a:rPr>
              <a:t>, </a:t>
            </a:r>
            <a:r>
              <a:rPr b="1" dirty="0" lang="en-US">
                <a:latin typeface="Lato"/>
              </a:rPr>
              <a:t>alive</a:t>
            </a:r>
            <a:r>
              <a:rPr dirty="0" lang="en-US">
                <a:latin typeface="Lato"/>
              </a:rPr>
              <a:t>, and </a:t>
            </a:r>
            <a:r>
              <a:rPr b="1" dirty="0" lang="en-US">
                <a:latin typeface="Lato"/>
              </a:rPr>
              <a:t>alone</a:t>
            </a:r>
          </a:p>
          <a:p>
            <a:pPr/>
            <a:r>
              <a:rPr dirty="0" lang="en-US">
                <a:latin typeface="Lato"/>
              </a:rPr>
              <a:t>Note: Some columns have missing data, especially </a:t>
            </a:r>
            <a:r>
              <a:rPr b="1" dirty="0" lang="en-US">
                <a:latin typeface="Lato"/>
              </a:rPr>
              <a:t>age</a:t>
            </a:r>
            <a:r>
              <a:rPr dirty="0" lang="en-US">
                <a:latin typeface="Lato"/>
              </a:rPr>
              <a:t> and </a:t>
            </a:r>
            <a:r>
              <a:rPr b="1" dirty="0" lang="en-US">
                <a:latin typeface="Lato"/>
              </a:rPr>
              <a:t>deck</a:t>
            </a:r>
            <a:r>
              <a:rPr dirty="0" lang="en-US">
                <a:latin typeface="Lato"/>
              </a:rPr>
              <a:t>, which will require cleaning or imputation.</a:t>
            </a:r>
            <a:endParaRPr dirty="0" lang="en-US">
              <a:latin typeface="Lato"/>
            </a:endParaRPr>
          </a:p>
        </p:txBody>
      </p:sp>
      <p:pic>
        <p:nvPicPr>
          <p:cNvPr id="4" name="الصورة 3">
            <a:extLst>
              <a:ext uri="{9F97CE0F-5BC1-42EA-8060-75F882729A6E}">
                <a16:creationId xmlns:a16="http://schemas.microsoft.com/office/drawing/2010/main" id="{954AB04A-B693-4778-B1C3-90B27A1772D8}"/>
              </a:ext>
            </a:extLst>
          </p:cNvPr>
          <p:cNvPicPr>
            <a:picLocks noChangeAspect="true"/>
          </p:cNvPicPr>
          <p:nvPr/>
        </p:nvPicPr>
        <p:blipFill>
          <a:blip r:embed="rId2"/>
          <a:srcRect b="13240" l="7260" r="56050" t="24700"/>
          <a:stretch>
            <a:fillRect/>
          </a:stretch>
        </p:blipFill>
        <p:spPr>
          <a:xfrm flipH="false" flipV="false" rot="0">
            <a:off x="301028" y="1225219"/>
            <a:ext cx="2935052" cy="2793215"/>
          </a:xfrm>
          <a:prstGeom prst="rect">
            <a:avLst/>
          </a:prstGeom>
          <a:noFill/>
        </p:spPr>
      </p:pic>
    </p:spTree>
    <p:extLst>
      <p:ext uri="{086520D1-24A3-4C10-8093-B5629154D216}">
        <p14:creationId xmlns:p14="http://schemas.microsoft.com/office/powerpoint/2010/main" val="1754703959502"/>
      </p:ext>
    </p:extLst>
  </p:cSld>
  <p:clrMapOvr>
    <a:masterClrMapping/>
  </p:clrMapOvr>
</p:sld>
</file>

<file path=ppt/slides/slide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1">
            <a:extLst>
              <a:ext uri="{52E04DCE-9118-4351-BAAF-B5DE52CDC055}">
                <a16:creationId xmlns:a16="http://schemas.microsoft.com/office/drawing/2010/main" id="{72B7B99C-73D2-41E0-AB53-759AADCED897}"/>
              </a:ext>
            </a:extLst>
          </p:cNvPr>
          <p:cNvSpPr>
            <a:spLocks noGrp="true"/>
          </p:cNvSpPr>
          <p:nvPr>
            <p:ph idx="10" type="title"/>
          </p:nvPr>
        </p:nvSpPr>
        <p:spPr>
          <a:xfrm rot="0">
            <a:off x="209197" y="133235"/>
            <a:ext cx="3762642" cy="486298"/>
          </a:xfrm>
        </p:spPr>
        <p:txBody>
          <a:bodyPr rtlCol="0"/>
          <a:lstStyle/>
          <a:p>
            <a:pPr/>
            <a:r>
              <a:rPr dirty="0" lang="en-US">
                <a:latin typeface="Lato"/>
              </a:rPr>
              <a:t>Data Cleaning and Preprocessing</a:t>
            </a:r>
            <a:endParaRPr dirty="0" lang="en-US">
              <a:latin typeface="Lato"/>
            </a:endParaRPr>
          </a:p>
        </p:txBody>
      </p:sp>
      <p:sp>
        <p:nvSpPr>
          <p:cNvPr id="3" name="Content 18">
            <a:extLst>
              <a:ext uri="{D110B5EF-1A59-41D2-8173-C8B5E4560230}">
                <a16:creationId xmlns:a16="http://schemas.microsoft.com/office/drawing/2010/main" id="{4E644911-F95F-43D1-8BE4-D361A2CBF5DF}"/>
              </a:ext>
            </a:extLst>
          </p:cNvPr>
          <p:cNvSpPr>
            <a:spLocks noGrp="true"/>
          </p:cNvSpPr>
          <p:nvPr>
            <p:ph idx="20"/>
          </p:nvPr>
        </p:nvSpPr>
        <p:spPr/>
        <p:txBody>
          <a:bodyPr rtlCol="0">
            <a:normAutofit fontScale="100000" lnSpcReduction="10000"/>
          </a:bodyPr>
          <a:lstStyle/>
          <a:p>
            <a:pPr/>
            <a:r>
              <a:rPr dirty="0" lang="en-US">
                <a:latin typeface="Lato"/>
              </a:rPr>
              <a:t>Missing values in the </a:t>
            </a:r>
            <a:r>
              <a:rPr b="1" dirty="0" lang="en-US">
                <a:latin typeface="Lato"/>
              </a:rPr>
              <a:t>Age</a:t>
            </a:r>
            <a:r>
              <a:rPr dirty="0" lang="en-US">
                <a:latin typeface="Lato"/>
              </a:rPr>
              <a:t> column were filled with the mean age to maintain the distribution of the data.</a:t>
            </a:r>
          </a:p>
          <a:p>
            <a:pPr>
              <a:buChar char="•"/>
            </a:pPr>
            <a:br>
              <a:rPr dirty="0" lang="en-US">
                <a:latin typeface="Lato"/>
              </a:rPr>
            </a:br>
            <a:r>
              <a:rPr dirty="0" lang="en-US">
                <a:latin typeface="Lato"/>
              </a:rPr>
              <a:t>Missing values in the </a:t>
            </a:r>
            <a:r>
              <a:rPr b="1" dirty="0" lang="en-US">
                <a:latin typeface="Lato"/>
              </a:rPr>
              <a:t>Embarked</a:t>
            </a:r>
            <a:r>
              <a:rPr dirty="0" lang="en-US">
                <a:latin typeface="Lato"/>
              </a:rPr>
              <a:t> and </a:t>
            </a:r>
            <a:r>
              <a:rPr b="1" dirty="0" lang="en-US">
                <a:latin typeface="Lato"/>
              </a:rPr>
              <a:t>Embark_town</a:t>
            </a:r>
            <a:r>
              <a:rPr dirty="0" lang="en-US">
                <a:latin typeface="Lato"/>
              </a:rPr>
              <a:t> columns were filled with the mode (most frequent value) since these are categorical variables.</a:t>
            </a:r>
          </a:p>
          <a:p>
            <a:pPr>
              <a:buChar char="•"/>
            </a:pPr>
            <a:br>
              <a:rPr dirty="0" lang="en-US">
                <a:latin typeface="Lato"/>
              </a:rPr>
            </a:br>
            <a:r>
              <a:rPr dirty="0" lang="en-US">
                <a:latin typeface="Lato"/>
              </a:rPr>
              <a:t>This approach helps to keep the dataset complete and suitable for analysis while minimizing bias.</a:t>
            </a:r>
          </a:p>
          <a:p>
            <a:pPr>
              <a:buChar char="•"/>
            </a:pPr>
            <a:r>
              <a:rPr dirty="0" lang="en-US">
                <a:latin typeface="Lato"/>
              </a:rPr>
              <a:t>Most 1st-class passengers have deck info; very few 3rd-class passengers do</a:t>
            </a:r>
            <a:endParaRPr dirty="0" lang="en-US">
              <a:latin typeface="Lato"/>
            </a:endParaRPr>
          </a:p>
        </p:txBody>
      </p:sp>
      <p:pic>
        <p:nvPicPr>
          <p:cNvPr id="4" name="الصورة 3">
            <a:extLst>
              <a:ext uri="{B1AF2BA8-30E5-417C-8EE2-04E1DF40A13A}">
                <a16:creationId xmlns:a16="http://schemas.microsoft.com/office/drawing/2010/main" id="{3AC4FD15-122B-48BB-A82D-97851C6BA41A}"/>
              </a:ext>
            </a:extLst>
          </p:cNvPr>
          <p:cNvPicPr>
            <a:picLocks noChangeAspect="true"/>
          </p:cNvPicPr>
          <p:nvPr/>
        </p:nvPicPr>
        <p:blipFill>
          <a:blip r:embed="rId2"/>
          <a:srcRect b="13990" l="6750" r="55310" t="25420"/>
          <a:stretch>
            <a:fillRect/>
          </a:stretch>
        </p:blipFill>
        <p:spPr>
          <a:xfrm flipH="false" flipV="false" rot="0">
            <a:off x="228066" y="3278362"/>
            <a:ext cx="1974904" cy="1774069"/>
          </a:xfrm>
          <a:prstGeom prst="rect">
            <a:avLst/>
          </a:prstGeom>
          <a:noFill/>
        </p:spPr>
      </p:pic>
      <p:pic>
        <p:nvPicPr>
          <p:cNvPr id="5" name="الصورة 4">
            <a:extLst>
              <a:ext uri="{9B0538BB-8089-40C6-AD94-3F37C028F81E}">
                <a16:creationId xmlns:a16="http://schemas.microsoft.com/office/drawing/2010/main" id="{069574A8-69AA-4ACB-9659-289D34BA38F4}"/>
              </a:ext>
            </a:extLst>
          </p:cNvPr>
          <p:cNvPicPr>
            <a:picLocks noChangeAspect="true"/>
          </p:cNvPicPr>
          <p:nvPr/>
        </p:nvPicPr>
        <p:blipFill>
          <a:blip r:embed="rId3"/>
          <a:srcRect b="35080" l="8040" r="64920" t="20890"/>
          <a:stretch>
            <a:fillRect/>
          </a:stretch>
        </p:blipFill>
        <p:spPr>
          <a:xfrm flipH="false" flipV="false" rot="0">
            <a:off x="95954" y="1104661"/>
            <a:ext cx="2290543" cy="2098205"/>
          </a:xfrm>
          <a:prstGeom prst="rect">
            <a:avLst/>
          </a:prstGeom>
          <a:noFill/>
        </p:spPr>
      </p:pic>
    </p:spTree>
    <p:extLst>
      <p:ext uri="{7EC8ECD8-8100-4092-8DD6-4FD9BCAA223E}">
        <p14:creationId xmlns:p14="http://schemas.microsoft.com/office/powerpoint/2010/main" val="1754703959504"/>
      </p:ext>
    </p:extLst>
  </p:cSld>
  <p:clrMapOvr>
    <a:masterClrMapping/>
  </p:clrMapOvr>
</p:sld>
</file>

<file path=ppt/slides/slide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1">
            <a:extLst>
              <a:ext uri="{0F232B00-F27A-49AF-9A84-838DA2428108}">
                <a16:creationId xmlns:a16="http://schemas.microsoft.com/office/drawing/2010/main" id="{4CFB23AB-72DA-4DA5-9593-97368003CFF7}"/>
              </a:ext>
            </a:extLst>
          </p:cNvPr>
          <p:cNvSpPr>
            <a:spLocks noGrp="true"/>
          </p:cNvSpPr>
          <p:nvPr>
            <p:ph idx="10" type="title"/>
          </p:nvPr>
        </p:nvSpPr>
        <p:spPr/>
        <p:txBody>
          <a:bodyPr rtlCol="0"/>
          <a:lstStyle/>
          <a:p>
            <a:pPr/>
            <a:r>
              <a:rPr dirty="0" lang="en-US">
                <a:latin typeface="Lato"/>
              </a:rPr>
              <a:t>Key Insights</a:t>
            </a:r>
            <a:endParaRPr dirty="0" lang="en-US">
              <a:latin typeface="Lato"/>
            </a:endParaRPr>
          </a:p>
        </p:txBody>
      </p:sp>
      <p:pic>
        <p:nvPicPr>
          <p:cNvPr id="3" name="Rectangle 8">
            <a:extLst>
              <a:ext uri="{A8935D8A-1A52-4EA6-A58F-D27D92814D1C}">
                <a16:creationId xmlns:a16="http://schemas.microsoft.com/office/drawing/2010/main" id="{6B3EE799-32E6-4EC3-BFE8-47BAF262256D}"/>
              </a:ext>
            </a:extLst>
          </p:cNvPr>
          <p:cNvPicPr>
            <a:picLocks noChangeAspect="true" noGrp="true"/>
          </p:cNvPicPr>
          <p:nvPr>
            <p:ph idx="17" type="pic"/>
          </p:nvPr>
        </p:nvPicPr>
        <p:blipFill>
          <a:blip r:embed="rId2"/>
          <a:srcRect b="18230" l="4740" r="56250" t="31010"/>
          <a:stretch>
            <a:fillRect/>
          </a:stretch>
        </p:blipFill>
        <p:spPr>
          <a:xfrm rot="0">
            <a:off x="942717" y="1949672"/>
            <a:ext cx="3042418" cy="2227021"/>
          </a:xfrm>
          <a:prstGeom prst="roundRect">
            <a:avLst>
              <a:gd fmla="val 12731" name="adj"/>
            </a:avLst>
          </a:prstGeom>
          <a:noFill/>
        </p:spPr>
      </p:pic>
      <p:sp>
        <p:nvSpPr>
          <p:cNvPr id="4" name="Rectangle 12">
            <a:extLst>
              <a:ext uri="{1FF7B74B-41E1-42F8-B0AA-E47782A3BCCD}">
                <a16:creationId xmlns:a16="http://schemas.microsoft.com/office/drawing/2010/main" id="{27549CC2-9F22-47F6-A3EB-C77D2D720D40}"/>
              </a:ext>
            </a:extLst>
          </p:cNvPr>
          <p:cNvSpPr>
            <a:spLocks noGrp="true"/>
          </p:cNvSpPr>
          <p:nvPr>
            <p:ph idx="14" type="title"/>
          </p:nvPr>
        </p:nvSpPr>
        <p:spPr/>
        <p:txBody>
          <a:bodyPr rtlCol="0"/>
          <a:lstStyle/>
          <a:p>
            <a:pPr/>
            <a:r>
              <a:rPr dirty="0" lang="en-US"/>
              <a:t>1</a:t>
            </a:r>
            <a:endParaRPr dirty="0" lang="en-US"/>
          </a:p>
        </p:txBody>
      </p:sp>
      <p:sp>
        <p:nvSpPr>
          <p:cNvPr id="5" name="Rectangle 13">
            <a:extLst>
              <a:ext uri="{E5BA11E9-2ADD-439B-AE3C-CD62480F234F}">
                <a16:creationId xmlns:a16="http://schemas.microsoft.com/office/drawing/2010/main" id="{734EFA19-2B71-47C7-B2A1-3726FE2684CF}"/>
              </a:ext>
            </a:extLst>
          </p:cNvPr>
          <p:cNvSpPr>
            <a:spLocks noGrp="true"/>
          </p:cNvSpPr>
          <p:nvPr>
            <p:ph idx="18"/>
          </p:nvPr>
        </p:nvSpPr>
        <p:spPr>
          <a:xfrm flipH="false" flipV="false" rot="0">
            <a:off x="5663146" y="1661017"/>
            <a:ext cx="2944415" cy="503405"/>
          </a:xfrm>
        </p:spPr>
        <p:txBody>
          <a:bodyPr rtlCol="0"/>
          <a:lstStyle/>
          <a:p>
            <a:pPr/>
            <a:r>
              <a:rPr b="1" dirty="0" lang="en-US" sz="1600">
                <a:latin typeface="Lato"/>
              </a:rPr>
              <a:t>Fare vs Pclass:</a:t>
            </a:r>
          </a:p>
          <a:p>
            <a:pPr/>
            <a:r>
              <a:rPr dirty="0" lang="en-US">
                <a:latin typeface="Lato"/>
              </a:rPr>
              <a:t>Negative correlation between </a:t>
            </a:r>
            <a:r>
              <a:rPr b="1" dirty="0" lang="en-US">
                <a:latin typeface="Lato"/>
              </a:rPr>
              <a:t>Fare</a:t>
            </a:r>
            <a:r>
              <a:rPr dirty="0" lang="en-US">
                <a:latin typeface="Lato"/>
              </a:rPr>
              <a:t> and </a:t>
            </a:r>
            <a:r>
              <a:rPr b="1" dirty="0" lang="en-US">
                <a:latin typeface="Lato"/>
              </a:rPr>
              <a:t>Pclass</a:t>
            </a:r>
            <a:r>
              <a:rPr dirty="0" lang="en-US">
                <a:latin typeface="Lato"/>
              </a:rPr>
              <a:t> → first-class passengers tend to pay higher fares.</a:t>
            </a:r>
          </a:p>
          <a:p>
            <a:pPr/>
            <a:br>
              <a:rPr dirty="0" lang="en-US"/>
            </a:br>
            <a:r>
              <a:rPr b="1" dirty="0" lang="en-US" sz="1600">
                <a:latin typeface="Lato"/>
              </a:rPr>
              <a:t>Survival vs Pclass</a:t>
            </a:r>
            <a:r>
              <a:rPr b="1" dirty="0" lang="en-US">
                <a:latin typeface="Lato"/>
              </a:rPr>
              <a:t>:</a:t>
            </a:r>
            <a:br>
              <a:rPr dirty="0" lang="en-US"/>
            </a:br>
            <a:r>
              <a:rPr dirty="0" lang="en-US">
                <a:latin typeface="Lato"/>
              </a:rPr>
              <a:t>Negative correlation between </a:t>
            </a:r>
            <a:r>
              <a:rPr b="1" dirty="0" lang="en-US">
                <a:latin typeface="Lato"/>
              </a:rPr>
              <a:t>Survived</a:t>
            </a:r>
            <a:r>
              <a:rPr dirty="0" lang="en-US">
                <a:latin typeface="Lato"/>
              </a:rPr>
              <a:t> and </a:t>
            </a:r>
            <a:r>
              <a:rPr b="1" dirty="0" lang="en-US">
                <a:latin typeface="Lato"/>
              </a:rPr>
              <a:t>Pclass</a:t>
            </a:r>
            <a:r>
              <a:rPr dirty="0" lang="en-US">
                <a:latin typeface="Lato"/>
              </a:rPr>
              <a:t> → higher survival chances for first-class passengers</a:t>
            </a:r>
            <a:endParaRPr dirty="0" lang="en-US">
              <a:latin typeface="Lato"/>
            </a:endParaRPr>
          </a:p>
        </p:txBody>
      </p:sp>
      <p:sp>
        <p:nvSpPr>
          <p:cNvPr id="6" name="Rectangle 11">
            <a:extLst>
              <a:ext uri="{2CC9F2C8-B56A-4CF0-9605-B4FC7541E734}">
                <a16:creationId xmlns:a16="http://schemas.microsoft.com/office/drawing/2010/main" id="{8032CC67-CBDA-417A-BEA2-A2376002ADD3}"/>
              </a:ext>
            </a:extLst>
          </p:cNvPr>
          <p:cNvSpPr>
            <a:spLocks noGrp="true"/>
          </p:cNvSpPr>
          <p:nvPr>
            <p:ph idx="15" type="title"/>
          </p:nvPr>
        </p:nvSpPr>
        <p:spPr/>
        <p:txBody>
          <a:bodyPr rtlCol="0"/>
          <a:lstStyle/>
          <a:p>
            <a:pPr/>
            <a:r>
              <a:rPr dirty="0" lang="en-US"/>
              <a:t>2</a:t>
            </a:r>
            <a:endParaRPr dirty="0" lang="en-US"/>
          </a:p>
        </p:txBody>
      </p:sp>
    </p:spTree>
    <p:extLst>
      <p:ext uri="{DA6891C7-A3CD-43AF-8D2A-1E4B6A34F286}">
        <p14:creationId xmlns:p14="http://schemas.microsoft.com/office/powerpoint/2010/main" val="1754703959506"/>
      </p:ext>
    </p:extLst>
  </p:cSld>
  <p:clrMapOvr>
    <a:masterClrMapping/>
  </p:clrMapOvr>
</p:sld>
</file>

<file path=ppt/slides/slide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1">
            <a:extLst>
              <a:ext uri="{BC0377C1-E29A-4FF5-B3C7-C50A551030EA}">
                <a16:creationId xmlns:a16="http://schemas.microsoft.com/office/drawing/2010/main" id="{FA0E2E28-5739-41E1-A515-22F59B48A60D}"/>
              </a:ext>
            </a:extLst>
          </p:cNvPr>
          <p:cNvSpPr>
            <a:spLocks noGrp="true"/>
          </p:cNvSpPr>
          <p:nvPr>
            <p:ph idx="10" type="title"/>
          </p:nvPr>
        </p:nvSpPr>
        <p:spPr/>
        <p:txBody>
          <a:bodyPr rtlCol="0"/>
          <a:lstStyle/>
          <a:p>
            <a:pPr/>
            <a:r>
              <a:rPr dirty="0" lang="en-US">
                <a:latin typeface="Lato"/>
              </a:rPr>
              <a:t>Key Insights</a:t>
            </a:r>
            <a:endParaRPr dirty="0" lang="en-US">
              <a:latin typeface="Lato"/>
            </a:endParaRPr>
          </a:p>
        </p:txBody>
      </p:sp>
      <p:pic>
        <p:nvPicPr>
          <p:cNvPr id="3" name="Rectangle 13">
            <a:extLst>
              <a:ext uri="{6B78E16C-36A6-4CFD-BBAE-FEB9DB96CBAB}">
                <a16:creationId xmlns:a16="http://schemas.microsoft.com/office/drawing/2010/main" id="{3A643E60-9217-42CC-B03C-C253810FDF5B}"/>
              </a:ext>
            </a:extLst>
          </p:cNvPr>
          <p:cNvPicPr>
            <a:picLocks noChangeAspect="true" noGrp="true"/>
          </p:cNvPicPr>
          <p:nvPr>
            <p:ph idx="17" type="pic"/>
          </p:nvPr>
        </p:nvPicPr>
        <p:blipFill>
          <a:blip r:embed="rId2"/>
          <a:srcRect b="18620" l="7470" r="56800" t="29740"/>
          <a:stretch>
            <a:fillRect/>
          </a:stretch>
        </p:blipFill>
        <p:spPr>
          <a:xfrm rot="0">
            <a:off x="1027633" y="1875501"/>
            <a:ext cx="2849842" cy="2317127"/>
          </a:xfrm>
          <a:prstGeom prst="roundRect">
            <a:avLst>
              <a:gd fmla="val 18431" name="adj"/>
            </a:avLst>
          </a:prstGeom>
          <a:noFill/>
        </p:spPr>
      </p:pic>
      <p:sp>
        <p:nvSpPr>
          <p:cNvPr id="4" name="Rectangle 14">
            <a:extLst>
              <a:ext uri="{2DF765CB-6DEA-4877-BFF3-6719FA56B83A}">
                <a16:creationId xmlns:a16="http://schemas.microsoft.com/office/drawing/2010/main" id="{8EB7E75A-8666-4068-9D1C-C186C9E7DF3D}"/>
              </a:ext>
            </a:extLst>
          </p:cNvPr>
          <p:cNvSpPr>
            <a:spLocks noGrp="true"/>
          </p:cNvSpPr>
          <p:nvPr>
            <p:ph idx="18"/>
          </p:nvPr>
        </p:nvSpPr>
        <p:spPr/>
        <p:txBody>
          <a:bodyPr rtlCol="0"/>
          <a:lstStyle/>
          <a:p>
            <a:pPr/>
            <a:r>
              <a:rPr b="1" dirty="0" lang="en-US" sz="2400">
                <a:latin typeface="Lato"/>
              </a:rPr>
              <a:t>Fare Distribution</a:t>
            </a:r>
            <a:r>
              <a:rPr b="1" dirty="0" lang="en-US">
                <a:latin typeface="Lato"/>
              </a:rPr>
              <a:t>:</a:t>
            </a:r>
          </a:p>
          <a:p>
            <a:pPr>
              <a:buChar char="•"/>
            </a:pPr>
            <a:br>
              <a:rPr dirty="0" lang="en-US"/>
            </a:br>
            <a:r>
              <a:rPr dirty="0" lang="en-US">
                <a:latin typeface="Lato"/>
              </a:rPr>
              <a:t>Most passengers paid </a:t>
            </a:r>
            <a:r>
              <a:rPr b="1" dirty="0" lang="en-US">
                <a:latin typeface="Lato"/>
              </a:rPr>
              <a:t>low ticket prices</a:t>
            </a:r>
            <a:r>
              <a:rPr dirty="0" lang="en-US">
                <a:latin typeface="Lato"/>
              </a:rPr>
              <a:t>.</a:t>
            </a:r>
          </a:p>
          <a:p>
            <a:pPr>
              <a:buChar char="•"/>
            </a:pPr>
            <a:br>
              <a:rPr dirty="0" lang="en-US"/>
            </a:br>
            <a:r>
              <a:rPr dirty="0" lang="en-US">
                <a:latin typeface="Lato"/>
              </a:rPr>
              <a:t>Female ticket fares are generally higher than male fares, with a </a:t>
            </a:r>
            <a:r>
              <a:rPr b="1" dirty="0" lang="en-US">
                <a:latin typeface="Lato"/>
              </a:rPr>
              <a:t>higher median</a:t>
            </a:r>
            <a:r>
              <a:rPr dirty="0" lang="en-US">
                <a:latin typeface="Lato"/>
              </a:rPr>
              <a:t> and </a:t>
            </a:r>
            <a:r>
              <a:rPr b="1" dirty="0" lang="en-US">
                <a:latin typeface="Lato"/>
              </a:rPr>
              <a:t>wider overall price range</a:t>
            </a:r>
            <a:r>
              <a:rPr dirty="0" lang="en-US">
                <a:latin typeface="Lato"/>
              </a:rPr>
              <a:t>.</a:t>
            </a:r>
          </a:p>
          <a:p>
            <a:pPr/>
            <a:br>
              <a:rPr dirty="0" lang="en-US"/>
            </a:br>
            <a:endParaRPr dirty="0" lang="en-US"/>
          </a:p>
        </p:txBody>
      </p:sp>
    </p:spTree>
    <p:extLst>
      <p:ext uri="{EAAABE8D-823A-4BED-A722-6E67572D5D40}">
        <p14:creationId xmlns:p14="http://schemas.microsoft.com/office/powerpoint/2010/main" val="1754703959507"/>
      </p:ext>
    </p:extLst>
  </p:cSld>
  <p:clrMapOvr>
    <a:masterClrMapping/>
  </p:clrMapOvr>
</p:sld>
</file>

<file path=ppt/slides/slide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1">
            <a:extLst>
              <a:ext uri="{A2F9025A-8F87-4D22-954A-FC438945C5EF}">
                <a16:creationId xmlns:a16="http://schemas.microsoft.com/office/drawing/2010/main" id="{E1FD45C8-FE48-4D66-9F20-E8BC7713EB7F}"/>
              </a:ext>
            </a:extLst>
          </p:cNvPr>
          <p:cNvSpPr>
            <a:spLocks noGrp="true"/>
          </p:cNvSpPr>
          <p:nvPr>
            <p:ph idx="10" type="title"/>
          </p:nvPr>
        </p:nvSpPr>
        <p:spPr/>
        <p:txBody>
          <a:bodyPr rtlCol="0"/>
          <a:lstStyle/>
          <a:p>
            <a:pPr/>
            <a:r>
              <a:rPr dirty="0" lang="en-US">
                <a:latin typeface="Lato"/>
              </a:rPr>
              <a:t>Key Insights</a:t>
            </a:r>
            <a:endParaRPr dirty="0" lang="en-US">
              <a:latin typeface="Lato"/>
            </a:endParaRPr>
          </a:p>
        </p:txBody>
      </p:sp>
      <p:sp>
        <p:nvSpPr>
          <p:cNvPr id="3" name="Rectangle 13">
            <a:extLst>
              <a:ext uri="{918B16F1-9FC8-4D41-99C9-7BCFC89DE972}">
                <a16:creationId xmlns:a16="http://schemas.microsoft.com/office/drawing/2010/main" id="{71CB78A7-4E88-4223-A5C0-9D0363950EED}"/>
              </a:ext>
            </a:extLst>
          </p:cNvPr>
          <p:cNvSpPr>
            <a:spLocks noGrp="true"/>
          </p:cNvSpPr>
          <p:nvPr>
            <p:ph idx="18"/>
          </p:nvPr>
        </p:nvSpPr>
        <p:spPr>
          <a:xfrm flipH="false" flipV="false" rot="0">
            <a:off x="5663146" y="317096"/>
            <a:ext cx="2944415" cy="503405"/>
          </a:xfrm>
        </p:spPr>
        <p:txBody>
          <a:bodyPr rtlCol="0"/>
          <a:lstStyle/>
          <a:p>
            <a:pPr/>
            <a:r>
              <a:rPr b="1" dirty="0" lang="en-US" sz="1800">
                <a:latin typeface="Lato"/>
              </a:rPr>
              <a:t>Gender and Survival:</a:t>
            </a:r>
          </a:p>
          <a:p>
            <a:pPr>
              <a:buChar char="•"/>
            </a:pPr>
            <a:br>
              <a:rPr b="1" dirty="0" lang="en-US" sz="1400">
                <a:latin typeface="Lato"/>
              </a:rPr>
            </a:br>
            <a:r>
              <a:rPr b="1" dirty="0" lang="en-US" sz="1400">
                <a:latin typeface="Lato"/>
              </a:rPr>
              <a:t>Female survivors: </a:t>
            </a:r>
            <a:r>
              <a:rPr b="1" dirty="0" lang="en-US" sz="1400">
                <a:latin typeface="Lato"/>
              </a:rPr>
              <a:t>233 (68.1%)</a:t>
            </a:r>
          </a:p>
          <a:p>
            <a:pPr>
              <a:buChar char="•"/>
            </a:pPr>
            <a:br>
              <a:rPr b="1" dirty="0" lang="en-US" sz="1400">
                <a:latin typeface="Lato"/>
              </a:rPr>
            </a:br>
            <a:r>
              <a:rPr b="1" dirty="0" lang="en-US" sz="1400">
                <a:latin typeface="Lato"/>
              </a:rPr>
              <a:t>Male survivors: </a:t>
            </a:r>
            <a:r>
              <a:rPr b="1" dirty="0" lang="en-US" sz="1400">
                <a:latin typeface="Lato"/>
              </a:rPr>
              <a:t>109 (31.9%)</a:t>
            </a:r>
          </a:p>
          <a:p>
            <a:pPr>
              <a:buChar char="•"/>
            </a:pPr>
            <a:br>
              <a:rPr b="1" dirty="0" lang="en-US" sz="1400">
                <a:latin typeface="Lato"/>
              </a:rPr>
            </a:br>
            <a:r>
              <a:rPr b="1" dirty="0" lang="en-US" sz="1400">
                <a:latin typeface="Lato"/>
              </a:rPr>
              <a:t>Highest survival chance: </a:t>
            </a:r>
            <a:r>
              <a:rPr b="1" dirty="0" lang="en-US" sz="1400">
                <a:latin typeface="Lato"/>
              </a:rPr>
              <a:t>Females in first class</a:t>
            </a:r>
          </a:p>
          <a:p>
            <a:pPr>
              <a:buChar char="•"/>
            </a:pPr>
            <a:br>
              <a:rPr b="1" dirty="0" lang="en-US" sz="1400">
                <a:latin typeface="Lato"/>
              </a:rPr>
            </a:br>
            <a:r>
              <a:rPr b="1" dirty="0" lang="en-US" sz="1400">
                <a:latin typeface="Lato"/>
              </a:rPr>
              <a:t>Lowest survival chance: </a:t>
            </a:r>
            <a:r>
              <a:rPr b="1" dirty="0" lang="en-US" sz="1400">
                <a:latin typeface="Lato"/>
              </a:rPr>
              <a:t>Males in second class</a:t>
            </a:r>
          </a:p>
          <a:p>
            <a:pPr>
              <a:buChar char="•"/>
            </a:pPr>
            <a:r>
              <a:rPr b="1" dirty="0" lang="en-US" sz="1800">
                <a:latin typeface="Lato"/>
              </a:rPr>
              <a:t>Survival Ranking:</a:t>
            </a:r>
          </a:p>
          <a:p>
            <a:pPr>
              <a:buChar char="•"/>
            </a:pPr>
            <a:r>
              <a:rPr b="1" dirty="0" lang="en-US" sz="1400">
                <a:latin typeface="Lato"/>
              </a:rPr>
              <a:t>By gender: </a:t>
            </a:r>
            <a:r>
              <a:rPr b="1" dirty="0" lang="en-US" sz="1400">
                <a:latin typeface="Lato"/>
              </a:rPr>
              <a:t>1. Females</a:t>
            </a:r>
            <a:r>
              <a:rPr b="1" dirty="0" lang="en-US" sz="1400">
                <a:latin typeface="Lato"/>
              </a:rPr>
              <a:t>, </a:t>
            </a:r>
            <a:r>
              <a:rPr b="1" dirty="0" lang="en-US" sz="1400">
                <a:latin typeface="Lato"/>
              </a:rPr>
              <a:t>2. Males</a:t>
            </a:r>
          </a:p>
          <a:p>
            <a:pPr>
              <a:buChar char="•"/>
            </a:pPr>
            <a:br>
              <a:rPr b="1" dirty="0" lang="en-US" sz="1400">
                <a:latin typeface="Lato"/>
              </a:rPr>
            </a:br>
            <a:r>
              <a:rPr b="1" dirty="0" lang="en-US" sz="1400">
                <a:latin typeface="Lato"/>
              </a:rPr>
              <a:t>By class: </a:t>
            </a:r>
            <a:r>
              <a:rPr b="1" dirty="0" lang="en-US" sz="1400">
                <a:latin typeface="Lato"/>
              </a:rPr>
              <a:t>1. First Class</a:t>
            </a:r>
            <a:r>
              <a:rPr b="1" dirty="0" lang="en-US" sz="1400">
                <a:latin typeface="Lato"/>
              </a:rPr>
              <a:t>, </a:t>
            </a:r>
            <a:r>
              <a:rPr b="1" dirty="0" lang="en-US" sz="1400">
                <a:latin typeface="Lato"/>
              </a:rPr>
              <a:t>2. Second Class</a:t>
            </a:r>
            <a:r>
              <a:rPr b="1" dirty="0" lang="en-US" sz="1400">
                <a:latin typeface="Lato"/>
              </a:rPr>
              <a:t>, </a:t>
            </a:r>
            <a:r>
              <a:rPr b="1" dirty="0" lang="en-US" sz="1400">
                <a:latin typeface="Lato"/>
              </a:rPr>
              <a:t>3. Third Class</a:t>
            </a:r>
          </a:p>
          <a:p>
            <a:pPr>
              <a:buChar char="•"/>
            </a:pPr>
            <a:br>
              <a:rPr b="1" dirty="0" lang="en-US" sz="1400">
                <a:latin typeface="Lato"/>
              </a:rPr>
            </a:br>
            <a:r>
              <a:rPr b="1" dirty="0" lang="en-US" sz="1400">
                <a:latin typeface="Lato"/>
              </a:rPr>
              <a:t>Fare Distribution:</a:t>
            </a:r>
          </a:p>
          <a:p>
            <a:pPr/>
            <a:br>
              <a:rPr b="1" dirty="0" lang="en-US">
                <a:latin typeface="Lato"/>
              </a:rPr>
            </a:br>
            <a:endParaRPr b="1" dirty="0" lang="en-US">
              <a:latin typeface="Lato"/>
            </a:endParaRPr>
          </a:p>
        </p:txBody>
      </p:sp>
      <p:pic>
        <p:nvPicPr>
          <p:cNvPr id="4" name="الصورة 3">
            <a:extLst>
              <a:ext uri="{37168A3C-73E9-4333-BE38-DCAF6266041F}">
                <a16:creationId xmlns:a16="http://schemas.microsoft.com/office/drawing/2010/main" id="{04F01EBA-31D1-42D1-ADFF-4AA23FEAFF4E}"/>
              </a:ext>
            </a:extLst>
          </p:cNvPr>
          <p:cNvPicPr>
            <a:picLocks noChangeAspect="true"/>
          </p:cNvPicPr>
          <p:nvPr/>
        </p:nvPicPr>
        <p:blipFill>
          <a:blip r:embed="rId2">
            <a:lum bright="0" contrast="0"/>
            <a:extLst>
              <a:ext uri="{9EA2036D-84E5-438E-9D5C-FBEDAB1FD659}">
                <a14:imgProps xmlns:a14="http://schemas.microsoft.com/office/drawing/2010/main">
                  <a14:imgLayer>
                    <a14:imgEffect>
                      <a14:brightnessContrast bright="0" contrast="0"/>
                    </a14:imgEffect>
                  </a14:imgLayer>
                </a14:imgProps>
              </a:ext>
              <a:ext uri="{5EDCE628-C2D9-4218-BD22-746E570E1553}">
                <a14:useLocalDpi xmlns:a14="http://schemas.microsoft.com/office/drawing/2010/main" val="0"/>
              </a:ext>
            </a:extLst>
          </a:blip>
          <a:srcRect b="23340" l="8970" r="69260" t="34650"/>
          <a:stretch>
            <a:fillRect/>
          </a:stretch>
        </p:blipFill>
        <p:spPr>
          <a:xfrm flipH="false" flipV="false" rot="0">
            <a:off x="2818009" y="1421472"/>
            <a:ext cx="1439551" cy="1562357"/>
          </a:xfrm>
          <a:prstGeom prst="rect">
            <a:avLst/>
          </a:prstGeom>
          <a:noFill/>
          <a:ln cap="flat" w="19050">
            <a:solidFill>
              <a:srgbClr val="ffffff">
                <a:alpha val="100000"/>
              </a:srgbClr>
            </a:solidFill>
            <a:prstDash val="solid"/>
            <a:round/>
          </a:ln>
          <a:effectLst>
            <a:outerShdw blurRad="50800" dir="2700000" dist="0">
              <a:srgbClr val="000000">
                <a:alpha val="39999"/>
                <a:lumMod val="75000"/>
                <a:lumOff val="25000"/>
              </a:srgbClr>
            </a:outerShdw>
            <a:reflection algn="bl" dist="38100" endA="0" endPos="55500" rotWithShape="0" stA="50000" stPos="0" sy="-100000"/>
          </a:effectLst>
        </p:spPr>
      </p:pic>
      <p:pic>
        <p:nvPicPr>
          <p:cNvPr id="5" name="الصورة 4">
            <a:extLst>
              <a:ext uri="{6B63618A-8710-45CD-A5D7-F8EC1A5C5C54}">
                <a16:creationId xmlns:a16="http://schemas.microsoft.com/office/drawing/2010/main" id="{B954ED92-F6FE-4549-A761-002107963316}"/>
              </a:ext>
            </a:extLst>
          </p:cNvPr>
          <p:cNvPicPr>
            <a:picLocks noChangeAspect="true"/>
          </p:cNvPicPr>
          <p:nvPr/>
        </p:nvPicPr>
        <p:blipFill>
          <a:blip r:embed="rId3">
            <a:lum bright="0" contrast="0"/>
            <a:extLst>
              <a:ext uri="{CDF6F625-1AF5-4C83-B425-923D183611CC}">
                <a14:imgProps xmlns:a14="http://schemas.microsoft.com/office/drawing/2010/main">
                  <a14:imgLayer>
                    <a14:imgEffect>
                      <a14:brightnessContrast bright="0" contrast="0"/>
                    </a14:imgEffect>
                  </a14:imgLayer>
                </a14:imgProps>
              </a:ext>
              <a:ext uri="{0C608E1A-08B9-4BEA-8036-FB7787B3BBD5}">
                <a14:useLocalDpi xmlns:a14="http://schemas.microsoft.com/office/drawing/2010/main" val="0"/>
              </a:ext>
            </a:extLst>
          </a:blip>
          <a:srcRect b="19860" l="7630" r="63370" t="35200"/>
          <a:stretch>
            <a:fillRect/>
          </a:stretch>
        </p:blipFill>
        <p:spPr>
          <a:xfrm flipH="false" flipV="false" rot="0">
            <a:off x="2689850" y="3339741"/>
            <a:ext cx="1658131" cy="1445704"/>
          </a:xfrm>
          <a:prstGeom prst="rect">
            <a:avLst/>
          </a:prstGeom>
          <a:noFill/>
          <a:ln cap="flat" w="19050">
            <a:solidFill>
              <a:srgbClr val="ffffff">
                <a:alpha val="100000"/>
              </a:srgbClr>
            </a:solidFill>
            <a:prstDash val="solid"/>
            <a:round/>
          </a:ln>
          <a:effectLst>
            <a:outerShdw blurRad="50800" dir="2700000" dist="0">
              <a:srgbClr val="000000">
                <a:alpha val="39999"/>
                <a:lumMod val="75000"/>
                <a:lumOff val="25000"/>
              </a:srgbClr>
            </a:outerShdw>
            <a:reflection algn="bl" dist="38100" endA="0" endPos="55500" rotWithShape="0" stA="50000" stPos="0" sy="-100000"/>
          </a:effectLst>
        </p:spPr>
      </p:pic>
      <p:pic>
        <p:nvPicPr>
          <p:cNvPr id="6" name="الصورة 5">
            <a:extLst>
              <a:ext uri="{E81246ED-66C6-4F56-B208-A1E9312454A1}">
                <a16:creationId xmlns:a16="http://schemas.microsoft.com/office/drawing/2010/main" id="{A82292BB-B16E-4221-A6AA-C99598DE05D9}"/>
              </a:ext>
            </a:extLst>
          </p:cNvPr>
          <p:cNvPicPr>
            <a:picLocks noChangeAspect="true"/>
          </p:cNvPicPr>
          <p:nvPr/>
        </p:nvPicPr>
        <p:blipFill>
          <a:blip r:embed="rId4">
            <a:lum bright="0" contrast="0"/>
            <a:extLst>
              <a:ext uri="{7ECEA16B-52A8-4B54-8DB3-D625F6C9AE84}">
                <a14:imgProps xmlns:a14="http://schemas.microsoft.com/office/drawing/2010/main">
                  <a14:imgLayer>
                    <a14:imgEffect>
                      <a14:brightnessContrast bright="0" contrast="0"/>
                    </a14:imgEffect>
                  </a14:imgLayer>
                </a14:imgProps>
              </a:ext>
              <a:ext uri="{CBDCA344-A504-4854-87C9-7FD4539580AD}">
                <a14:useLocalDpi xmlns:a14="http://schemas.microsoft.com/office/drawing/2010/main" val="0"/>
              </a:ext>
            </a:extLst>
          </a:blip>
          <a:srcRect b="10320" l="7420" r="56250" t="23820"/>
          <a:stretch>
            <a:fillRect/>
          </a:stretch>
        </p:blipFill>
        <p:spPr>
          <a:xfrm flipH="false" flipV="false" rot="0">
            <a:off x="415194" y="1388040"/>
            <a:ext cx="2160022" cy="2202980"/>
          </a:xfrm>
          <a:prstGeom prst="rect">
            <a:avLst/>
          </a:prstGeom>
          <a:noFill/>
          <a:ln cap="flat" w="19050">
            <a:solidFill>
              <a:srgbClr val="ffffff">
                <a:alpha val="100000"/>
              </a:srgbClr>
            </a:solidFill>
            <a:prstDash val="solid"/>
            <a:round/>
          </a:ln>
          <a:effectLst>
            <a:outerShdw blurRad="50800" dir="2700000" dist="0">
              <a:srgbClr val="000000">
                <a:alpha val="39999"/>
                <a:lumMod val="75000"/>
                <a:lumOff val="25000"/>
              </a:srgbClr>
            </a:outerShdw>
            <a:reflection algn="bl" dist="38100" endA="0" endPos="55500" rotWithShape="0" stA="50000" stPos="0" sy="-100000"/>
          </a:effectLst>
        </p:spPr>
      </p:pic>
    </p:spTree>
    <p:extLst>
      <p:ext uri="{61CC4813-46E7-4E1A-8232-1119054C7B46}">
        <p14:creationId xmlns:p14="http://schemas.microsoft.com/office/powerpoint/2010/main" val="1754703959509"/>
      </p:ext>
    </p:extLst>
  </p:cSld>
  <p:clrMapOvr>
    <a:masterClrMapping/>
  </p:clrMapOvr>
</p:sld>
</file>

<file path=ppt/slides/slide8.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1">
            <a:extLst>
              <a:ext uri="{D08ED724-C488-4C61-9230-927A6DBCB02D}">
                <a16:creationId xmlns:a16="http://schemas.microsoft.com/office/drawing/2010/main" id="{4C9DC41E-BF7C-46E9-A417-4F4775A3991B}"/>
              </a:ext>
            </a:extLst>
          </p:cNvPr>
          <p:cNvSpPr>
            <a:spLocks noGrp="true"/>
          </p:cNvSpPr>
          <p:nvPr>
            <p:ph idx="10" type="title"/>
          </p:nvPr>
        </p:nvSpPr>
        <p:spPr>
          <a:xfrm rot="0">
            <a:off x="704850" y="664930"/>
            <a:ext cx="2219534" cy="449646"/>
          </a:xfrm>
        </p:spPr>
        <p:txBody>
          <a:bodyPr rtlCol="0">
            <a:noAutofit/>
          </a:bodyPr>
          <a:lstStyle/>
          <a:p>
            <a:pPr/>
            <a:r>
              <a:rPr dirty="0" lang="en-US">
                <a:latin typeface="Lato"/>
              </a:rPr>
              <a:t>Key Insights</a:t>
            </a:r>
            <a:endParaRPr dirty="0" lang="en-US">
              <a:latin typeface="Lato"/>
            </a:endParaRPr>
          </a:p>
        </p:txBody>
      </p:sp>
      <p:pic>
        <p:nvPicPr>
          <p:cNvPr id="3" name="Rectangle 13">
            <a:extLst>
              <a:ext uri="{271FA929-53EE-4075-A013-6B5C8C2D37E4}">
                <a16:creationId xmlns:a16="http://schemas.microsoft.com/office/drawing/2010/main" id="{1035A6F2-F9DA-4117-9939-DC7B199B4E2D}"/>
              </a:ext>
            </a:extLst>
          </p:cNvPr>
          <p:cNvPicPr>
            <a:picLocks noChangeAspect="true" noGrp="true"/>
          </p:cNvPicPr>
          <p:nvPr>
            <p:ph type="pic"/>
          </p:nvPr>
        </p:nvPicPr>
        <p:blipFill>
          <a:blip r:embed="rId2">
            <a:lum bright="0" contrast="0"/>
            <a:extLst>
              <a:ext uri="{321F3E6A-5852-4FC6-9D29-089B9E20615F}">
                <a14:imgProps xmlns:a14="http://schemas.microsoft.com/office/drawing/2010/main">
                  <a14:imgLayer>
                    <a14:imgEffect>
                      <a14:brightnessContrast bright="0" contrast="0"/>
                    </a14:imgEffect>
                  </a14:imgLayer>
                </a14:imgProps>
              </a:ext>
              <a:ext uri="{6AD11FA4-71B7-4553-AD60-3EE61D10969D}">
                <a14:useLocalDpi xmlns:a14="http://schemas.microsoft.com/office/drawing/2010/main" val="0"/>
              </a:ext>
            </a:extLst>
          </a:blip>
          <a:srcRect b="7630" l="7690" r="2150" t="47010"/>
          <a:stretch>
            <a:fillRect/>
          </a:stretch>
        </p:blipFill>
        <p:spPr>
          <a:xfrm flipH="false" flipV="false" rot="0">
            <a:off x="440626" y="2118464"/>
            <a:ext cx="8060740" cy="2281256"/>
          </a:xfrm>
          <a:prstGeom prst="rect">
            <a:avLst/>
          </a:prstGeom>
          <a:noFill/>
          <a:ln cap="flat" w="19050">
            <a:solidFill>
              <a:srgbClr val="ffffff">
                <a:alpha val="100000"/>
              </a:srgbClr>
            </a:solidFill>
            <a:prstDash val="solid"/>
            <a:round/>
          </a:ln>
          <a:effectLst>
            <a:outerShdw blurRad="50800" dir="2700000" dist="0">
              <a:srgbClr val="000000">
                <a:alpha val="39999"/>
                <a:lumMod val="75000"/>
                <a:lumOff val="25000"/>
              </a:srgbClr>
            </a:outerShdw>
            <a:reflection algn="bl" dist="38100" endA="0" endPos="55500" rotWithShape="0" stA="50000" stPos="0" sy="-100000"/>
          </a:effectLst>
        </p:spPr>
      </p:pic>
      <p:sp>
        <p:nvSpPr>
          <p:cNvPr id="4" name="Rectangle 14">
            <a:extLst>
              <a:ext uri="{E3527906-F922-4561-9CA2-A3B2C78D7EDE}">
                <a16:creationId xmlns:a16="http://schemas.microsoft.com/office/drawing/2010/main" id="{1FDECC4D-C40D-4A03-B838-3D11238D729D}"/>
              </a:ext>
            </a:extLst>
          </p:cNvPr>
          <p:cNvSpPr>
            <a:spLocks noGrp="true"/>
          </p:cNvSpPr>
          <p:nvPr>
            <p:ph idx="15"/>
          </p:nvPr>
        </p:nvSpPr>
        <p:spPr/>
        <p:txBody>
          <a:bodyPr rtlCol="0"/>
          <a:lstStyle/>
          <a:p>
            <a:pPr/>
            <a:r>
              <a:rPr b="1" dirty="0" lang="en-US" sz="2000">
                <a:latin typeface="Lato"/>
              </a:rPr>
              <a:t>Age Distribution</a:t>
            </a:r>
            <a:r>
              <a:rPr b="1" dirty="0" lang="en-US">
                <a:latin typeface="Lato"/>
              </a:rPr>
              <a:t>:</a:t>
            </a:r>
          </a:p>
          <a:p>
            <a:pPr>
              <a:buChar char="•"/>
            </a:pPr>
            <a:br>
              <a:rPr dirty="0" lang="en-US"/>
            </a:br>
            <a:r>
              <a:rPr dirty="0" lang="en-US">
                <a:latin typeface="Lato"/>
              </a:rPr>
              <a:t>Most passengers were between </a:t>
            </a:r>
            <a:r>
              <a:rPr b="1" dirty="0" lang="en-US">
                <a:latin typeface="Lato"/>
              </a:rPr>
              <a:t>20 and 40 years old</a:t>
            </a:r>
            <a:r>
              <a:rPr dirty="0" lang="en-US">
                <a:latin typeface="Lato"/>
              </a:rPr>
              <a:t>.</a:t>
            </a:r>
            <a:endParaRPr dirty="0" lang="en-US">
              <a:latin typeface="Lato"/>
            </a:endParaRPr>
          </a:p>
        </p:txBody>
      </p:sp>
    </p:spTree>
    <p:extLst>
      <p:ext uri="{5B819FBE-B227-491D-94B7-B18615F38632}">
        <p14:creationId xmlns:p14="http://schemas.microsoft.com/office/powerpoint/2010/main" val="1754703959512"/>
      </p:ext>
    </p:extLst>
  </p:cSld>
  <p:clrMapOvr>
    <a:masterClrMapping/>
  </p:clrMapOvr>
</p:sld>
</file>

<file path=ppt/slides/slide9.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pic>
        <p:nvPicPr>
          <p:cNvPr id="2" name="Rectangle 13">
            <a:extLst>
              <a:ext uri="{4AE10842-A2C1-4C2C-A6F0-776636C60A74}">
                <a16:creationId xmlns:a16="http://schemas.microsoft.com/office/drawing/2010/main" id="{6EBCCF2C-6603-4A6E-8F3A-93BA4633F64C}"/>
              </a:ext>
            </a:extLst>
          </p:cNvPr>
          <p:cNvPicPr>
            <a:picLocks noChangeAspect="true" noGrp="true"/>
          </p:cNvPicPr>
          <p:nvPr>
            <p:ph type="pic"/>
          </p:nvPr>
        </p:nvPicPr>
        <p:blipFill>
          <a:blip r:embed="rId2"/>
          <a:srcRect b="15470" l="6510" r="3670" t="19170"/>
          <a:stretch>
            <a:fillRect/>
          </a:stretch>
        </p:blipFill>
        <p:spPr>
          <a:xfrm flipH="false" flipV="false" rot="0">
            <a:off x="924782" y="299189"/>
            <a:ext cx="7180259" cy="2939072"/>
          </a:xfrm>
          <a:prstGeom prst="rect">
            <a:avLst/>
          </a:prstGeom>
          <a:noFill/>
          <a:ln cap="flat" w="19050">
            <a:solidFill>
              <a:srgbClr val="ffffff">
                <a:alpha val="100000"/>
              </a:srgbClr>
            </a:solidFill>
            <a:prstDash val="solid"/>
            <a:round/>
          </a:ln>
          <a:effectLst>
            <a:outerShdw blurRad="50800" dir="2700000" dist="0">
              <a:srgbClr val="000000">
                <a:alpha val="39999"/>
                <a:lumMod val="75000"/>
                <a:lumOff val="25000"/>
              </a:srgbClr>
            </a:outerShdw>
            <a:reflection algn="bl" dist="38100" endA="0" endPos="55500" rotWithShape="0" stA="50000" stPos="0" sy="-100000"/>
          </a:effectLst>
        </p:spPr>
      </p:pic>
    </p:spTree>
    <p:extLst>
      <p:ext uri="{B0475915-D360-43B7-8897-11F64ED9E8EB}">
        <p14:creationId xmlns:p14="http://schemas.microsoft.com/office/powerpoint/2010/main" val="1754703959513"/>
      </p:ext>
    </p:extLst>
  </p:cSld>
  <p:clrMapOvr>
    <a:masterClrMapping/>
  </p:clrMapOvr>
</p:sld>
</file>

<file path=ppt/tags/tag1.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3:0:0" val="6"/>
  <p:tag name="fontWeight:31:0:0" val="6"/>
  <p:tag name="fontWeight:32:0:0" val="6"/>
  <p:tag name="fontWeight:33:0:0" val="6"/>
  <p:tag name="fontWeight:36:0:0" val="6"/>
  <p:tag name="fontWeight:35:0:0" val="6"/>
  <p:tag name="fontWeight:28:0:0" val="6"/>
  <p:tag name="fontWeight:34:0:0" val="6"/>
  <p:tag name="fontWeight:27:0:0" val="6"/>
  <p:tag name="fontWeight:29:0:0" val="6"/>
  <p:tag name="fontWeight:30:0:0" val="6"/>
</p:tagLst>
</file>

<file path=ppt/tags/tag10.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14:0:0" val="6"/>
  <p:tag name="fontWeight:12:0:0" val="6"/>
  <p:tag name="fontWeight:13:0:0" val="6"/>
  <p:tag name="fontWeight:8:0:0" val="6"/>
  <p:tag name="fontWeight:16:0:0" val="6"/>
  <p:tag name="fontWeight:15:0:0" val="6"/>
  <p:tag name="fontWeight:18:0:0" val="6"/>
  <p:tag name="fontWeight:17:0:0" val="6"/>
</p:tagLst>
</file>

<file path=ppt/tags/tag11.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5:0:0" val="6"/>
</p:tagLst>
</file>

<file path=ppt/tags/tag12.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20:0:0" val="6"/>
  <p:tag name="fontWeight:26:0:0" val="6"/>
  <p:tag name="fontWeight:23:0:0" val="6"/>
  <p:tag name="fontWeight:22:0:0" val="6"/>
  <p:tag name="fontWeight:28:0:0" val="6"/>
  <p:tag name="fontWeight:27:0:0" val="6"/>
  <p:tag name="fontWeight:18:0:0" val="6"/>
</p:tagLst>
</file>

<file path=ppt/tags/tag13.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20:0:0" val="6"/>
  <p:tag name="fontWeight:31:0:0" val="5"/>
  <p:tag name="fontWeight:21:0:0" val="6"/>
  <p:tag name="fontWeight:23:0:0" val="6"/>
  <p:tag name="fontWeight:22:0:0" val="6"/>
  <p:tag name="fontWeight:28:0:0" val="5"/>
  <p:tag name="fontWeight:29:0:0" val="5"/>
  <p:tag name="fontWeight:30:0:0" val="5"/>
</p:tagLst>
</file>

<file path=ppt/tags/tag14.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20:0:0" val="6"/>
  <p:tag name="fontWeight:26:0:0" val="6"/>
  <p:tag name="fontWeight:31:0:0" val="6"/>
  <p:tag name="fontWeight:32:0:0" val="6"/>
  <p:tag name="fontWeight:21:0:0" val="6"/>
  <p:tag name="fontWeight:33:0:0" val="6"/>
  <p:tag name="fontWeight:24:0:0" val="6"/>
  <p:tag name="fontWeight:23:0:0" val="6"/>
  <p:tag name="fontWeight:22:0:0" val="6"/>
  <p:tag name="fontWeight:16:0:0" val="6"/>
  <p:tag name="fontWeight:27:0:0" val="6"/>
</p:tagLst>
</file>

<file path=ppt/tags/tag15.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4:0:0" val="6"/>
</p:tagLst>
</file>

<file path=ppt/tags/tag16.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webfont1" val="Inter-light"/>
  <p:tag name="webfont8" val="Outfit-medium"/>
  <p:tag name="webfont9" val="Outfit-demi_bold"/>
  <p:tag name="webfont4" val="Lato-light"/>
  <p:tag name="webfont3" val="Inter-demi_bold"/>
</p:tagLst>
</file>

<file path=ppt/tags/tag2.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6:0:0" val="2"/>
  <p:tag name="fontWeight:6:2:0" val="2"/>
  <p:tag name="fontWeight:6:1:0" val="2"/>
  <p:tag name="fontWeight:6:4:0" val="2"/>
  <p:tag name="fontWeight:2:0:0" val="6"/>
  <p:tag name="fontWeight:6:3:0" val="2"/>
</p:tagLst>
</file>

<file path=ppt/tags/tag3.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8:4:0" val="2"/>
  <p:tag name="fontWeight:9:1:0" val="2"/>
  <p:tag name="fontWeight:8:3:0" val="2"/>
  <p:tag name="fontWeight:9:0:0" val="2"/>
  <p:tag name="fontWeight:3:0:0" val="6"/>
  <p:tag name="fontWeight:8:0:0" val="2"/>
  <p:tag name="fontWeight:9:4:0" val="2"/>
  <p:tag name="fontWeight:8:2:0" val="2"/>
  <p:tag name="fontWeight:9:3:0" val="2"/>
  <p:tag name="fontWeight:7:0:0" val="6"/>
  <p:tag name="fontWeight:8:1:0" val="2"/>
  <p:tag name="fontWeight:9:2:0" val="2"/>
</p:tagLst>
</file>

<file path=ppt/tags/tag4.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19:0:0" val="6"/>
  <p:tag name="fontWeight:17:3:0" val="6"/>
  <p:tag name="fontWeight:17:4:0" val="6"/>
  <p:tag name="fontWeight:7:0:0" val="6"/>
  <p:tag name="fontWeight:17:1:0" val="6"/>
  <p:tag name="fontWeight:19:3:0" val="6"/>
  <p:tag name="fontWeight:15:0:0" val="6"/>
  <p:tag name="fontWeight:17:2:0" val="6"/>
  <p:tag name="fontWeight:19:4:0" val="6"/>
  <p:tag name="fontWeight:19:1:0" val="6"/>
  <p:tag name="fontWeight:17:0:0" val="6"/>
  <p:tag name="fontWeight:19:2:0" val="6"/>
  <p:tag name="fontWeight:18:2:0" val="6"/>
  <p:tag name="fontWeight:18:3:0" val="6"/>
  <p:tag name="fontWeight:18:4:0" val="6"/>
  <p:tag name="fontWeight:18:0:0" val="6"/>
  <p:tag name="fontWeight:18:1:0" val="6"/>
</p:tagLst>
</file>

<file path=ppt/tags/tag5.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4:0:0" val="6"/>
  <p:tag name="fontWeight:12:0:0" val="6"/>
  <p:tag name="fontWeight:13:0:0" val="6"/>
  <p:tag name="fontWeight:11:0:0" val="6"/>
</p:tagLst>
</file>

<file path=ppt/tags/tag6.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3:0:0" val="6"/>
  <p:tag name="fontWeight:12:0:0" val="6"/>
  <p:tag name="fontWeight:13:0:0" val="6"/>
  <p:tag name="fontWeight:10:0:0" val="6"/>
</p:tagLst>
</file>

<file path=ppt/tags/tag7.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3:0:0" val="6"/>
  <p:tag name="fontWeight:12:0:0" val="6"/>
  <p:tag name="fontWeight:13:0:0" val="6"/>
  <p:tag name="fontWeight:10:0:0" val="6"/>
</p:tagLst>
</file>

<file path=ppt/tags/tag8.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9:0:0" val="6"/>
  <p:tag name="fontWeight:3:0:0" val="6"/>
  <p:tag name="fontWeight:8:0:0" val="6"/>
  <p:tag name="fontWeight:7:0:0" val="6"/>
</p:tagLst>
</file>

<file path=ppt/tags/tag9.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3:0:0" val="6"/>
  <p:tag name="fontWeight:14:0:0" val="6"/>
  <p:tag name="fontWeight:12:0:0" val="6"/>
  <p:tag name="fontWeight:13:0:0" val="6"/>
  <p:tag name="fontWeight:16:0:0" val="6"/>
  <p:tag name="fontWeight:11:0:0" val="6"/>
  <p:tag name="fontWeight:15:0:0" val="6"/>
</p:tagLst>
</file>

<file path=ppt/theme/_rels/theme1.xml.rels><?xml version="1.0" encoding="UTF-8" standalone="no"?><Relationships xmlns="http://schemas.openxmlformats.org/package/2006/relationships"><Relationship Id="rId1" Target="../media/image1.jpeg" Type="http://schemas.openxmlformats.org/officeDocument/2006/relationships/image"/></Relationships>
</file>

<file path=ppt/theme/_rels/theme2.xml.rels><?xml version="1.0" encoding="UTF-8" standalone="no"?><Relationships xmlns="http://schemas.openxmlformats.org/package/2006/relationships"><Relationship Id="rId1" Target="../media/image1.jpeg" Type="http://schemas.openxmlformats.org/officeDocument/2006/relationships/image"/></Relationships>
</file>

<file path=ppt/theme/theme1.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Whitepaper">
  <a:themeElements>
    <a:clrScheme name="Startup Pitch Deck">
      <a:dk1>
        <a:srgbClr val="000000"/>
      </a:dk1>
      <a:lt1>
        <a:srgbClr val="ffffff"/>
      </a:lt1>
      <a:dk2>
        <a:srgbClr val="171c23"/>
      </a:dk2>
      <a:lt2>
        <a:srgbClr val="cccccc"/>
      </a:lt2>
      <a:accent1>
        <a:srgbClr val="f37802"/>
      </a:accent1>
      <a:accent2>
        <a:srgbClr val="282727"/>
      </a:accent2>
      <a:accent3>
        <a:srgbClr val="00504d"/>
      </a:accent3>
      <a:accent4>
        <a:srgbClr val="aeaeae"/>
      </a:accent4>
      <a:accent5>
        <a:srgbClr val="fdb931"/>
      </a:accent5>
      <a:accent6>
        <a:srgbClr val="b62f2f"/>
      </a:accent6>
      <a:hlink>
        <a:srgbClr val="00b0f0"/>
      </a:hlink>
      <a:folHlink>
        <a:srgbClr val="00fcf3"/>
      </a:folHlink>
    </a:clrScheme>
    <a:fontScheme name="Startup Pitch Deck">
      <a:majorFont>
        <a:latin typeface="Outfit"/>
        <a:ea typeface=""/>
        <a:cs typeface=""/>
      </a:majorFont>
      <a:minorFont>
        <a:latin typeface="Inter"/>
        <a:ea typeface=""/>
        <a:cs typeface=""/>
      </a:minorFont>
    </a:fontScheme>
    <a:fmtScheme name="White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cap="flat" w="9525">
          <a:noFill/>
          <a:prstDash val="solid"/>
        </a:ln>
        <a:ln cap="flat" w="25400">
          <a:solidFill>
            <a:schemeClr val="phClr"/>
          </a:solidFill>
          <a:prstDash val="solid"/>
        </a:ln>
        <a:ln cap="flat"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blipFill dpi="0" rotWithShape="1">
          <a:blip r:embed="rId1">
            <a:duotone>
              <a:schemeClr val="phClr">
                <a:shade val="10000"/>
                <a:satMod val="400000"/>
              </a:schemeClr>
              <a:schemeClr val="phClr">
                <a:tint val="90000"/>
                <a:satMod val="200000"/>
              </a:schemeClr>
            </a:duotone>
          </a:blip>
          <a:tile algn="tl" sx="100000" sy="100000" tx="0" ty="0"/>
        </a:blipFill>
        <a:gradFill rotWithShape="1">
          <a:gsLst>
            <a:gs pos="0">
              <a:schemeClr val="phClr">
                <a:tint val="80000"/>
                <a:satMod val="300000"/>
              </a:schemeClr>
            </a:gs>
            <a:gs pos="100000">
              <a:schemeClr val="phClr">
                <a:shade val="60000"/>
                <a:satMod val="200000"/>
              </a:schemeClr>
            </a:gs>
          </a:gsLst>
          <a:path path="circle">
            <a:fillToRect b="50000" l="50000" r="50000" t="50000"/>
          </a:path>
        </a:gradFill>
      </a:bgFillStyleLst>
    </a:fmtScheme>
  </a:themeElements>
  <a:objectDefaults>
    <a:spDef>
      <a:spPr/>
      <a:bodyPr anchor="ctr" rtlCol="0"/>
      <a:lstStyle>
        <a:lvl1pPr algn="ctr" lvl="0"/>
      </a:lstStyle>
      <a:style>
        <a:lnRef idx="0"/>
        <a:fillRef idx="1">
          <a:schemeClr val="accent1"/>
        </a:fillRef>
        <a:effectRef idx="0">
          <a:schemeClr val="accent1"/>
        </a:effectRef>
        <a:fontRef idx="none"/>
      </a:style>
    </a:spDef>
    <a:lnDef>
      <a:spPr>
        <a:ln cap="flat" w="19050">
          <a:solidFill>
            <a:schemeClr val="accent1">
              <a:lumMod val="75000"/>
            </a:schemeClr>
          </a:solidFill>
          <a:prstDash val="solid"/>
          <a:round/>
        </a:ln>
      </a:spPr>
      <a:bodyPr anchor="ctr" rtlCol="0"/>
      <a:lstStyle>
        <a:lvl1pPr algn="ctr" lvl="0"/>
      </a:lstStyle>
    </a:lnDef>
  </a:objectDefaults>
  <a:extraClrSchemeLst/>
</a:theme>
</file>

<file path=ppt/theme/theme2.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Whitepaper">
  <a:themeElements>
    <a:clrScheme name="Startup Pitch Deck">
      <a:dk1>
        <a:srgbClr val="000000"/>
      </a:dk1>
      <a:lt1>
        <a:srgbClr val="ffffff"/>
      </a:lt1>
      <a:dk2>
        <a:srgbClr val="171c23"/>
      </a:dk2>
      <a:lt2>
        <a:srgbClr val="cccccc"/>
      </a:lt2>
      <a:accent1>
        <a:srgbClr val="f37802"/>
      </a:accent1>
      <a:accent2>
        <a:srgbClr val="282727"/>
      </a:accent2>
      <a:accent3>
        <a:srgbClr val="00504d"/>
      </a:accent3>
      <a:accent4>
        <a:srgbClr val="aeaeae"/>
      </a:accent4>
      <a:accent5>
        <a:srgbClr val="fdb931"/>
      </a:accent5>
      <a:accent6>
        <a:srgbClr val="b62f2f"/>
      </a:accent6>
      <a:hlink>
        <a:srgbClr val="00b0f0"/>
      </a:hlink>
      <a:folHlink>
        <a:srgbClr val="00fcf3"/>
      </a:folHlink>
    </a:clrScheme>
    <a:fontScheme name="Startup Pitch Deck">
      <a:majorFont>
        <a:latin typeface="Outfit"/>
        <a:ea typeface=""/>
        <a:cs typeface=""/>
      </a:majorFont>
      <a:minorFont>
        <a:latin typeface="Inter"/>
        <a:ea typeface=""/>
        <a:cs typeface=""/>
      </a:minorFont>
    </a:fontScheme>
    <a:fmtScheme name="White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cap="flat" w="9525">
          <a:noFill/>
          <a:prstDash val="solid"/>
        </a:ln>
        <a:ln cap="flat" w="25400">
          <a:solidFill>
            <a:schemeClr val="phClr"/>
          </a:solidFill>
          <a:prstDash val="solid"/>
        </a:ln>
        <a:ln cap="flat"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blipFill dpi="0" rotWithShape="1">
          <a:blip r:embed="rId1">
            <a:duotone>
              <a:schemeClr val="phClr">
                <a:shade val="10000"/>
                <a:satMod val="400000"/>
              </a:schemeClr>
              <a:schemeClr val="phClr">
                <a:tint val="90000"/>
                <a:satMod val="200000"/>
              </a:schemeClr>
            </a:duotone>
          </a:blip>
          <a:tile algn="tl" sx="100000" sy="100000" tx="0" ty="0"/>
        </a:blipFill>
        <a:gradFill rotWithShape="1">
          <a:gsLst>
            <a:gs pos="0">
              <a:schemeClr val="phClr">
                <a:tint val="80000"/>
                <a:satMod val="300000"/>
              </a:schemeClr>
            </a:gs>
            <a:gs pos="100000">
              <a:schemeClr val="phClr">
                <a:shade val="60000"/>
                <a:satMod val="200000"/>
              </a:schemeClr>
            </a:gs>
          </a:gsLst>
          <a:path path="circle">
            <a:fillToRect b="50000" l="50000" r="50000" t="50000"/>
          </a:path>
        </a:gradFill>
      </a:bgFillStyleLst>
    </a:fmtScheme>
  </a:themeElements>
  <a:objectDefaults>
    <a:spDef>
      <a:spPr/>
      <a:bodyPr anchor="ctr" rtlCol="0"/>
      <a:lstStyle>
        <a:lvl1pPr algn="ctr" lvl="0"/>
      </a:lstStyle>
      <a:style>
        <a:lnRef idx="0"/>
        <a:fillRef idx="1">
          <a:schemeClr val="accent1"/>
        </a:fillRef>
        <a:effectRef idx="0">
          <a:schemeClr val="accent1"/>
        </a:effectRef>
        <a:fontRef idx="none"/>
      </a:style>
    </a:spDef>
    <a:lnDef>
      <a:spPr>
        <a:ln cap="flat" w="19050">
          <a:solidFill>
            <a:schemeClr val="accent1">
              <a:lumMod val="75000"/>
            </a:schemeClr>
          </a:solidFill>
          <a:prstDash val="solid"/>
          <a:round/>
        </a:ln>
      </a:spPr>
      <a:bodyPr anchor="ctr" rtlCol="0"/>
      <a:lstStyle>
        <a:lvl1pPr algn="ctr" lvl="0"/>
      </a:lstStyle>
    </a:lnDef>
  </a:objectDefaults>
  <a:extraClrSchemeLst/>
</a:theme>
</file>

<file path=docProps/app.xml><?xml version="1.0" encoding="utf-8"?>
<properties:Properties xmlns:properties="http://schemas.openxmlformats.org/officeDocument/2006/extended-properties" xmlns:vt="http://schemas.openxmlformats.org/officeDocument/2006/docPropsVTypes">
  <properties:AppVersion>3.0000</properties:AppVersion>
  <properties:ScaleCrop>false</properties:ScaleCrop>
  <properties:Company>Company</properties:Company>
  <properties:LinksUpToDate>false</properties:LinksUpToDate>
  <properties:HyperlinksChanged>false</properties:HyperlinksChanged>
  <properties:PresentationFormat>On-Screen Show (4:3)</properties:PresentationFormat>
  <properties:Application>Zoho Show</properties:Application>
  <properties:SharedDoc>false</properties:SharedDoc>
</properties: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Slide 1</dc:title>
  <cp:revision>1</cp:revision>
  <dc:creator/>
  <cp:lastModifiedBy/>
  <dcterms:created xsi:type="dcterms:W3CDTF">2025-08-08T16:06:14Z</dcterms:created>
  <dcterms:modified xsi:type="dcterms:W3CDTF">2025-08-08T18:38:31Z</dcterms:modified>
</cp:coreProperties>
</file>